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9" r:id="rId33"/>
    <p:sldId id="288" r:id="rId34"/>
    <p:sldId id="290" r:id="rId35"/>
    <p:sldId id="291" r:id="rId36"/>
    <p:sldId id="292" r:id="rId37"/>
    <p:sldId id="293" r:id="rId38"/>
    <p:sldId id="294" r:id="rId39"/>
    <p:sldId id="295" r:id="rId40"/>
    <p:sldId id="296" r:id="rId41"/>
    <p:sldId id="297" r:id="rId42"/>
    <p:sldId id="298" r:id="rId43"/>
    <p:sldId id="299" r:id="rId44"/>
    <p:sldId id="300" r:id="rId4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56" d="100"/>
          <a:sy n="56" d="100"/>
        </p:scale>
        <p:origin x="-78" y="-114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B45CDB5-023A-4759-8BC4-987006135E52}" type="datetimeFigureOut">
              <a:rPr lang="ru-RU" smtClean="0"/>
              <a:pPr/>
              <a:t>04.02.2022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3EC969-6657-4790-A1F7-F1FEF0D6095D}" type="slidenum">
              <a:rPr lang="ru-RU" smtClean="0"/>
              <a:pPr/>
              <a:t>‹#›</a:t>
            </a:fld>
            <a:endParaRPr lang="ru-RU"/>
          </a:p>
        </p:txBody>
      </p:sp>
    </p:spTree>
    <p:extLst>
      <p:ext uri="{BB962C8B-B14F-4D97-AF65-F5344CB8AC3E}">
        <p14:creationId xmlns:p14="http://schemas.microsoft.com/office/powerpoint/2010/main" xmlns="" val="3577740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B45CDB5-023A-4759-8BC4-987006135E52}" type="datetimeFigureOut">
              <a:rPr lang="ru-RU" smtClean="0"/>
              <a:pPr/>
              <a:t>04.02.2022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3EC969-6657-4790-A1F7-F1FEF0D6095D}" type="slidenum">
              <a:rPr lang="ru-RU" smtClean="0"/>
              <a:pPr/>
              <a:t>‹#›</a:t>
            </a:fld>
            <a:endParaRPr lang="ru-RU"/>
          </a:p>
        </p:txBody>
      </p:sp>
    </p:spTree>
    <p:extLst>
      <p:ext uri="{BB962C8B-B14F-4D97-AF65-F5344CB8AC3E}">
        <p14:creationId xmlns:p14="http://schemas.microsoft.com/office/powerpoint/2010/main" xmlns="" val="2520757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B45CDB5-023A-4759-8BC4-987006135E52}" type="datetimeFigureOut">
              <a:rPr lang="ru-RU" smtClean="0"/>
              <a:pPr/>
              <a:t>04.02.2022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3EC969-6657-4790-A1F7-F1FEF0D6095D}" type="slidenum">
              <a:rPr lang="ru-RU" smtClean="0"/>
              <a:pPr/>
              <a:t>‹#›</a:t>
            </a:fld>
            <a:endParaRPr lang="ru-RU"/>
          </a:p>
        </p:txBody>
      </p:sp>
    </p:spTree>
    <p:extLst>
      <p:ext uri="{BB962C8B-B14F-4D97-AF65-F5344CB8AC3E}">
        <p14:creationId xmlns:p14="http://schemas.microsoft.com/office/powerpoint/2010/main" xmlns="" val="1202645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B45CDB5-023A-4759-8BC4-987006135E52}" type="datetimeFigureOut">
              <a:rPr lang="ru-RU" smtClean="0"/>
              <a:pPr/>
              <a:t>04.02.2022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3EC969-6657-4790-A1F7-F1FEF0D6095D}" type="slidenum">
              <a:rPr lang="ru-RU" smtClean="0"/>
              <a:pPr/>
              <a:t>‹#›</a:t>
            </a:fld>
            <a:endParaRPr lang="ru-RU"/>
          </a:p>
        </p:txBody>
      </p:sp>
    </p:spTree>
    <p:extLst>
      <p:ext uri="{BB962C8B-B14F-4D97-AF65-F5344CB8AC3E}">
        <p14:creationId xmlns:p14="http://schemas.microsoft.com/office/powerpoint/2010/main" xmlns="" val="2774885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B45CDB5-023A-4759-8BC4-987006135E52}" type="datetimeFigureOut">
              <a:rPr lang="ru-RU" smtClean="0"/>
              <a:pPr/>
              <a:t>04.02.2022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3EC969-6657-4790-A1F7-F1FEF0D6095D}" type="slidenum">
              <a:rPr lang="ru-RU" smtClean="0"/>
              <a:pPr/>
              <a:t>‹#›</a:t>
            </a:fld>
            <a:endParaRPr lang="ru-RU"/>
          </a:p>
        </p:txBody>
      </p:sp>
    </p:spTree>
    <p:extLst>
      <p:ext uri="{BB962C8B-B14F-4D97-AF65-F5344CB8AC3E}">
        <p14:creationId xmlns:p14="http://schemas.microsoft.com/office/powerpoint/2010/main" xmlns="" val="322348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B45CDB5-023A-4759-8BC4-987006135E52}" type="datetimeFigureOut">
              <a:rPr lang="ru-RU" smtClean="0"/>
              <a:pPr/>
              <a:t>04.02.2022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3EC969-6657-4790-A1F7-F1FEF0D6095D}" type="slidenum">
              <a:rPr lang="ru-RU" smtClean="0"/>
              <a:pPr/>
              <a:t>‹#›</a:t>
            </a:fld>
            <a:endParaRPr lang="ru-RU"/>
          </a:p>
        </p:txBody>
      </p:sp>
    </p:spTree>
    <p:extLst>
      <p:ext uri="{BB962C8B-B14F-4D97-AF65-F5344CB8AC3E}">
        <p14:creationId xmlns:p14="http://schemas.microsoft.com/office/powerpoint/2010/main" xmlns="" val="3016820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B45CDB5-023A-4759-8BC4-987006135E52}" type="datetimeFigureOut">
              <a:rPr lang="ru-RU" smtClean="0"/>
              <a:pPr/>
              <a:t>04.02.2022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13EC969-6657-4790-A1F7-F1FEF0D6095D}" type="slidenum">
              <a:rPr lang="ru-RU" smtClean="0"/>
              <a:pPr/>
              <a:t>‹#›</a:t>
            </a:fld>
            <a:endParaRPr lang="ru-RU"/>
          </a:p>
        </p:txBody>
      </p:sp>
    </p:spTree>
    <p:extLst>
      <p:ext uri="{BB962C8B-B14F-4D97-AF65-F5344CB8AC3E}">
        <p14:creationId xmlns:p14="http://schemas.microsoft.com/office/powerpoint/2010/main" xmlns="" val="2055838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B45CDB5-023A-4759-8BC4-987006135E52}" type="datetimeFigureOut">
              <a:rPr lang="ru-RU" smtClean="0"/>
              <a:pPr/>
              <a:t>04.02.2022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13EC969-6657-4790-A1F7-F1FEF0D6095D}" type="slidenum">
              <a:rPr lang="ru-RU" smtClean="0"/>
              <a:pPr/>
              <a:t>‹#›</a:t>
            </a:fld>
            <a:endParaRPr lang="ru-RU"/>
          </a:p>
        </p:txBody>
      </p:sp>
    </p:spTree>
    <p:extLst>
      <p:ext uri="{BB962C8B-B14F-4D97-AF65-F5344CB8AC3E}">
        <p14:creationId xmlns:p14="http://schemas.microsoft.com/office/powerpoint/2010/main" xmlns="" val="2489547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B45CDB5-023A-4759-8BC4-987006135E52}" type="datetimeFigureOut">
              <a:rPr lang="ru-RU" smtClean="0"/>
              <a:pPr/>
              <a:t>04.02.2022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13EC969-6657-4790-A1F7-F1FEF0D6095D}" type="slidenum">
              <a:rPr lang="ru-RU" smtClean="0"/>
              <a:pPr/>
              <a:t>‹#›</a:t>
            </a:fld>
            <a:endParaRPr lang="ru-RU"/>
          </a:p>
        </p:txBody>
      </p:sp>
    </p:spTree>
    <p:extLst>
      <p:ext uri="{BB962C8B-B14F-4D97-AF65-F5344CB8AC3E}">
        <p14:creationId xmlns:p14="http://schemas.microsoft.com/office/powerpoint/2010/main" xmlns="" val="760168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B45CDB5-023A-4759-8BC4-987006135E52}" type="datetimeFigureOut">
              <a:rPr lang="ru-RU" smtClean="0"/>
              <a:pPr/>
              <a:t>04.02.2022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3EC969-6657-4790-A1F7-F1FEF0D6095D}" type="slidenum">
              <a:rPr lang="ru-RU" smtClean="0"/>
              <a:pPr/>
              <a:t>‹#›</a:t>
            </a:fld>
            <a:endParaRPr lang="ru-RU"/>
          </a:p>
        </p:txBody>
      </p:sp>
    </p:spTree>
    <p:extLst>
      <p:ext uri="{BB962C8B-B14F-4D97-AF65-F5344CB8AC3E}">
        <p14:creationId xmlns:p14="http://schemas.microsoft.com/office/powerpoint/2010/main" xmlns="" val="1537173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B45CDB5-023A-4759-8BC4-987006135E52}" type="datetimeFigureOut">
              <a:rPr lang="ru-RU" smtClean="0"/>
              <a:pPr/>
              <a:t>04.02.2022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3EC969-6657-4790-A1F7-F1FEF0D6095D}" type="slidenum">
              <a:rPr lang="ru-RU" smtClean="0"/>
              <a:pPr/>
              <a:t>‹#›</a:t>
            </a:fld>
            <a:endParaRPr lang="ru-RU"/>
          </a:p>
        </p:txBody>
      </p:sp>
    </p:spTree>
    <p:extLst>
      <p:ext uri="{BB962C8B-B14F-4D97-AF65-F5344CB8AC3E}">
        <p14:creationId xmlns:p14="http://schemas.microsoft.com/office/powerpoint/2010/main" xmlns="" val="133448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5CDB5-023A-4759-8BC4-987006135E52}" type="datetimeFigureOut">
              <a:rPr lang="ru-RU" smtClean="0"/>
              <a:pPr/>
              <a:t>04.02.2022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3EC969-6657-4790-A1F7-F1FEF0D6095D}" type="slidenum">
              <a:rPr lang="ru-RU" smtClean="0"/>
              <a:pPr/>
              <a:t>‹#›</a:t>
            </a:fld>
            <a:endParaRPr lang="ru-RU"/>
          </a:p>
        </p:txBody>
      </p:sp>
    </p:spTree>
    <p:extLst>
      <p:ext uri="{BB962C8B-B14F-4D97-AF65-F5344CB8AC3E}">
        <p14:creationId xmlns:p14="http://schemas.microsoft.com/office/powerpoint/2010/main" xmlns="" val="29454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86938" y="1122363"/>
            <a:ext cx="10007600" cy="2387600"/>
          </a:xfrm>
        </p:spPr>
        <p:txBody>
          <a:bodyPr>
            <a:normAutofit fontScale="90000"/>
          </a:bodyPr>
          <a:lstStyle/>
          <a:p>
            <a:r>
              <a:rPr lang="ru-RU" b="1" dirty="0" smtClean="0"/>
              <a:t>У войны не женское лицо…</a:t>
            </a:r>
            <a:br>
              <a:rPr lang="ru-RU" b="1" dirty="0" smtClean="0"/>
            </a:br>
            <a:endParaRPr lang="ru-RU" dirty="0"/>
          </a:p>
        </p:txBody>
      </p:sp>
      <p:sp>
        <p:nvSpPr>
          <p:cNvPr id="3" name="Подзаголовок 2"/>
          <p:cNvSpPr>
            <a:spLocks noGrp="1"/>
          </p:cNvSpPr>
          <p:nvPr>
            <p:ph type="subTitle" idx="1"/>
          </p:nvPr>
        </p:nvSpPr>
        <p:spPr/>
        <p:txBody>
          <a:bodyPr/>
          <a:lstStyle/>
          <a:p>
            <a:r>
              <a:rPr lang="ru-RU" dirty="0" smtClean="0"/>
              <a:t>книга Светланы Алексиевич</a:t>
            </a:r>
            <a:endParaRPr lang="ru-RU" dirty="0"/>
          </a:p>
        </p:txBody>
      </p:sp>
    </p:spTree>
    <p:extLst>
      <p:ext uri="{BB962C8B-B14F-4D97-AF65-F5344CB8AC3E}">
        <p14:creationId xmlns:p14="http://schemas.microsoft.com/office/powerpoint/2010/main" xmlns="" val="226088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838200" y="319406"/>
            <a:ext cx="10515600" cy="45719"/>
          </a:xfrm>
        </p:spPr>
        <p:txBody>
          <a:bodyPr>
            <a:normAutofit fontScale="90000"/>
          </a:bodyPr>
          <a:lstStyle/>
          <a:p>
            <a:endParaRPr lang="ru-RU" dirty="0"/>
          </a:p>
        </p:txBody>
      </p:sp>
      <p:sp>
        <p:nvSpPr>
          <p:cNvPr id="3" name="Объект 2"/>
          <p:cNvSpPr>
            <a:spLocks noGrp="1"/>
          </p:cNvSpPr>
          <p:nvPr>
            <p:ph idx="1"/>
          </p:nvPr>
        </p:nvSpPr>
        <p:spPr>
          <a:xfrm>
            <a:off x="838200" y="1175657"/>
            <a:ext cx="10515600" cy="5001306"/>
          </a:xfrm>
        </p:spPr>
        <p:txBody>
          <a:bodyPr>
            <a:normAutofit/>
          </a:bodyPr>
          <a:lstStyle/>
          <a:p>
            <a:r>
              <a:rPr lang="ru-RU" sz="4800" dirty="0" smtClean="0"/>
              <a:t> А в другой раз, это уже в белорусских... В оршанских лесах, там мелкие кусты с черемухой. Подснежники голубые. Весь лужок в голубом цвете. Погибнуть бы вот в таких цветах!</a:t>
            </a:r>
          </a:p>
          <a:p>
            <a:endParaRPr lang="ru-RU" sz="4800" dirty="0" smtClean="0"/>
          </a:p>
        </p:txBody>
      </p:sp>
    </p:spTree>
    <p:extLst>
      <p:ext uri="{BB962C8B-B14F-4D97-AF65-F5344CB8AC3E}">
        <p14:creationId xmlns:p14="http://schemas.microsoft.com/office/powerpoint/2010/main" xmlns="" val="2076363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171904"/>
          </a:xfrm>
        </p:spPr>
        <p:txBody>
          <a:bodyPr>
            <a:normAutofit fontScale="90000"/>
          </a:bodyPr>
          <a:lstStyle/>
          <a:p>
            <a:endParaRPr lang="ru-RU" dirty="0"/>
          </a:p>
        </p:txBody>
      </p:sp>
      <p:sp>
        <p:nvSpPr>
          <p:cNvPr id="3" name="Объект 2"/>
          <p:cNvSpPr>
            <a:spLocks noGrp="1"/>
          </p:cNvSpPr>
          <p:nvPr>
            <p:ph idx="1"/>
          </p:nvPr>
        </p:nvSpPr>
        <p:spPr/>
        <p:txBody>
          <a:bodyPr/>
          <a:lstStyle/>
          <a:p>
            <a:r>
              <a:rPr lang="ru-RU" sz="4000" i="1" dirty="0" smtClean="0"/>
              <a:t>А мне из последних дней на войне вот что запомнилось. Едем мы – и вдруг откуда-то музыка. Скрипка... Вот в этот день для меня кончилась война... Это было такое чудо: вдруг музыка. Другие звуки... Я как проснулась</a:t>
            </a:r>
            <a:r>
              <a:rPr lang="ru-RU" i="1" dirty="0" smtClean="0"/>
              <a:t>...</a:t>
            </a:r>
            <a:endParaRPr lang="ru-RU" dirty="0"/>
          </a:p>
        </p:txBody>
      </p:sp>
    </p:spTree>
    <p:extLst>
      <p:ext uri="{BB962C8B-B14F-4D97-AF65-F5344CB8AC3E}">
        <p14:creationId xmlns:p14="http://schemas.microsoft.com/office/powerpoint/2010/main" xmlns="" val="824256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171904"/>
          </a:xfrm>
        </p:spPr>
        <p:txBody>
          <a:bodyPr>
            <a:normAutofit fontScale="90000"/>
          </a:bodyPr>
          <a:lstStyle/>
          <a:p>
            <a:endParaRPr lang="ru-RU" dirty="0"/>
          </a:p>
        </p:txBody>
      </p:sp>
      <p:sp>
        <p:nvSpPr>
          <p:cNvPr id="3" name="Объект 2"/>
          <p:cNvSpPr>
            <a:spLocks noGrp="1"/>
          </p:cNvSpPr>
          <p:nvPr>
            <p:ph idx="1"/>
          </p:nvPr>
        </p:nvSpPr>
        <p:spPr>
          <a:xfrm>
            <a:off x="838200" y="1640114"/>
            <a:ext cx="10515600" cy="3869192"/>
          </a:xfrm>
        </p:spPr>
        <p:txBody>
          <a:bodyPr>
            <a:normAutofit/>
          </a:bodyPr>
          <a:lstStyle/>
          <a:p>
            <a:r>
              <a:rPr lang="ru-RU" sz="4000" i="1" dirty="0" smtClean="0"/>
              <a:t>Знает, что я люблю про нашу любовь рассказывать... Как я свадебное платье себе за одну ночь из бинтов пошила. Сама. А бинты мы с девчонками месяц собирали. Бинты трофейные... У меня было настоящее свадебное платье!</a:t>
            </a:r>
            <a:endParaRPr lang="ru-RU" sz="4000" dirty="0"/>
          </a:p>
        </p:txBody>
      </p:sp>
    </p:spTree>
    <p:extLst>
      <p:ext uri="{BB962C8B-B14F-4D97-AF65-F5344CB8AC3E}">
        <p14:creationId xmlns:p14="http://schemas.microsoft.com/office/powerpoint/2010/main" xmlns="" val="2147990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42875"/>
          </a:xfrm>
        </p:spPr>
        <p:txBody>
          <a:bodyPr>
            <a:normAutofit fontScale="90000"/>
          </a:bodyPr>
          <a:lstStyle/>
          <a:p>
            <a:endParaRPr lang="ru-RU" dirty="0"/>
          </a:p>
        </p:txBody>
      </p:sp>
      <p:sp>
        <p:nvSpPr>
          <p:cNvPr id="3" name="Объект 2"/>
          <p:cNvSpPr>
            <a:spLocks noGrp="1"/>
          </p:cNvSpPr>
          <p:nvPr>
            <p:ph idx="1"/>
          </p:nvPr>
        </p:nvSpPr>
        <p:spPr>
          <a:xfrm>
            <a:off x="838200" y="1219200"/>
            <a:ext cx="10515600" cy="4957763"/>
          </a:xfrm>
        </p:spPr>
        <p:txBody>
          <a:bodyPr>
            <a:normAutofit/>
          </a:bodyPr>
          <a:lstStyle/>
          <a:p>
            <a:r>
              <a:rPr lang="ru-RU" dirty="0" smtClean="0"/>
              <a:t> </a:t>
            </a:r>
            <a:r>
              <a:rPr lang="ru-RU" sz="4000" dirty="0" smtClean="0"/>
              <a:t>В вагоне, когда ехали... Возвращались уже из Германии домой...</a:t>
            </a:r>
          </a:p>
          <a:p>
            <a:endParaRPr lang="ru-RU" sz="4000" dirty="0" smtClean="0"/>
          </a:p>
          <a:p>
            <a:r>
              <a:rPr lang="ru-RU" sz="4000" dirty="0" smtClean="0"/>
              <a:t>    Мышь у кого-то из рюкзака выскочила, так все наши девчонки как </a:t>
            </a:r>
            <a:r>
              <a:rPr lang="ru-RU" sz="4000" dirty="0" err="1" smtClean="0"/>
              <a:t>повскакивают</a:t>
            </a:r>
            <a:r>
              <a:rPr lang="ru-RU" sz="4000" dirty="0" smtClean="0"/>
              <a:t>, те, что на верхних полках, кубарем оттуда, пищат. А был с нами капитан, он удивлялся: «У каждой орден, а мышей боитесь».</a:t>
            </a:r>
            <a:endParaRPr lang="ru-RU" sz="4000" dirty="0"/>
          </a:p>
        </p:txBody>
      </p:sp>
    </p:spTree>
    <p:extLst>
      <p:ext uri="{BB962C8B-B14F-4D97-AF65-F5344CB8AC3E}">
        <p14:creationId xmlns:p14="http://schemas.microsoft.com/office/powerpoint/2010/main" xmlns="" val="3302503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4818"/>
          </a:xfrm>
        </p:spPr>
        <p:txBody>
          <a:bodyPr>
            <a:normAutofit fontScale="90000"/>
          </a:bodyPr>
          <a:lstStyle/>
          <a:p>
            <a:endParaRPr lang="ru-RU" dirty="0"/>
          </a:p>
        </p:txBody>
      </p:sp>
      <p:sp>
        <p:nvSpPr>
          <p:cNvPr id="3" name="Объект 2"/>
          <p:cNvSpPr>
            <a:spLocks noGrp="1"/>
          </p:cNvSpPr>
          <p:nvPr>
            <p:ph idx="1"/>
          </p:nvPr>
        </p:nvSpPr>
        <p:spPr>
          <a:xfrm>
            <a:off x="838200" y="1480457"/>
            <a:ext cx="10515600" cy="4696506"/>
          </a:xfrm>
        </p:spPr>
        <p:txBody>
          <a:bodyPr>
            <a:normAutofit/>
          </a:bodyPr>
          <a:lstStyle/>
          <a:p>
            <a:r>
              <a:rPr lang="ru-RU" sz="4000" i="1" dirty="0" smtClean="0"/>
              <a:t>Они приходят ко мне во сне... Мертвые... Мои мертвые... Хотя я их и не видела, но они приходят и смотрят на меня. Я ищу-ищу глазами, может, кто-то раненый, пусть тяжелораненый, но можно еще спасти. Не знаю, как сказать... Но все они мертвые...</a:t>
            </a:r>
            <a:endParaRPr lang="ru-RU" sz="4000" dirty="0"/>
          </a:p>
        </p:txBody>
      </p:sp>
    </p:spTree>
    <p:extLst>
      <p:ext uri="{BB962C8B-B14F-4D97-AF65-F5344CB8AC3E}">
        <p14:creationId xmlns:p14="http://schemas.microsoft.com/office/powerpoint/2010/main" xmlns="" val="679863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113846"/>
          </a:xfrm>
        </p:spPr>
        <p:txBody>
          <a:bodyPr>
            <a:normAutofit fontScale="90000"/>
          </a:bodyPr>
          <a:lstStyle/>
          <a:p>
            <a:endParaRPr lang="ru-RU" dirty="0"/>
          </a:p>
        </p:txBody>
      </p:sp>
      <p:sp>
        <p:nvSpPr>
          <p:cNvPr id="3" name="Объект 2"/>
          <p:cNvSpPr>
            <a:spLocks noGrp="1"/>
          </p:cNvSpPr>
          <p:nvPr>
            <p:ph idx="1"/>
          </p:nvPr>
        </p:nvSpPr>
        <p:spPr>
          <a:xfrm>
            <a:off x="838200" y="1303111"/>
            <a:ext cx="10515600" cy="4351338"/>
          </a:xfrm>
        </p:spPr>
        <p:txBody>
          <a:bodyPr>
            <a:normAutofit fontScale="92500"/>
          </a:bodyPr>
          <a:lstStyle/>
          <a:p>
            <a:r>
              <a:rPr lang="ru-RU" dirty="0" smtClean="0"/>
              <a:t> И вот... Никогда не знаешь своего сердца. Зимой вели мимо нашей части пленных немецких солдат. Шли они замерзшие, с рваными одеялами на голове, прожженными шинелями. А мороз такой, что птицы на лету падали. Птицы замерзали. В этой колонне шел один солдат... Мальчик... У него на лице замерзли слезы... А я везла на тачке хлеб в столовую. Он глаз отвести не может от этой тачки, меня не видит, только эту тачку. Хлеб... Хлеб... Я беру и отламываю от одной буханки и даю ему. Он берет... Берет и не верит. Не верит... Не верит!</a:t>
            </a:r>
          </a:p>
          <a:p>
            <a:endParaRPr lang="ru-RU" dirty="0" smtClean="0"/>
          </a:p>
          <a:p>
            <a:r>
              <a:rPr lang="ru-RU" dirty="0" smtClean="0"/>
              <a:t>    Я была счастлива... Я была счастлива, что не могу ненавидеть. Я сама себе тогда удивилась...</a:t>
            </a:r>
            <a:endParaRPr lang="ru-RU" dirty="0"/>
          </a:p>
        </p:txBody>
      </p:sp>
    </p:spTree>
    <p:extLst>
      <p:ext uri="{BB962C8B-B14F-4D97-AF65-F5344CB8AC3E}">
        <p14:creationId xmlns:p14="http://schemas.microsoft.com/office/powerpoint/2010/main" xmlns="" val="1622331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200932"/>
          </a:xfrm>
        </p:spPr>
        <p:txBody>
          <a:bodyPr>
            <a:normAutofit fontScale="90000"/>
          </a:bodyPr>
          <a:lstStyle/>
          <a:p>
            <a:endParaRPr lang="ru-RU" dirty="0"/>
          </a:p>
        </p:txBody>
      </p:sp>
      <p:sp>
        <p:nvSpPr>
          <p:cNvPr id="3" name="Объект 2"/>
          <p:cNvSpPr>
            <a:spLocks noGrp="1"/>
          </p:cNvSpPr>
          <p:nvPr>
            <p:ph idx="1"/>
          </p:nvPr>
        </p:nvSpPr>
        <p:spPr>
          <a:xfrm>
            <a:off x="722086" y="1303110"/>
            <a:ext cx="10515600" cy="4981575"/>
          </a:xfrm>
        </p:spPr>
        <p:txBody>
          <a:bodyPr>
            <a:normAutofit fontScale="92500" lnSpcReduction="10000"/>
          </a:bodyPr>
          <a:lstStyle/>
          <a:p>
            <a:r>
              <a:rPr lang="ru-RU" sz="3000" dirty="0" smtClean="0"/>
              <a:t> У нас был такой</a:t>
            </a:r>
          </a:p>
          <a:p>
            <a:endParaRPr lang="ru-RU" sz="3000" dirty="0" smtClean="0"/>
          </a:p>
          <a:p>
            <a:r>
              <a:rPr lang="ru-RU" sz="3000" dirty="0" smtClean="0"/>
              <a:t>    случай... Один солдат ударил пленного... Так вот мне это казалось невозможным, и я заступилась, хотя я понимала... Это у него крик души... Он меня знал, он был, конечно, старше, выругался. Но не стал больше бить...</a:t>
            </a:r>
          </a:p>
          <a:p>
            <a:endParaRPr lang="ru-RU" sz="3000" dirty="0" smtClean="0"/>
          </a:p>
          <a:p>
            <a:r>
              <a:rPr lang="ru-RU" sz="3000" dirty="0" smtClean="0"/>
              <a:t>    &lt;…&gt;</a:t>
            </a:r>
          </a:p>
          <a:p>
            <a:endParaRPr lang="ru-RU" sz="3000" dirty="0" smtClean="0"/>
          </a:p>
          <a:p>
            <a:r>
              <a:rPr lang="ru-RU" sz="3000" dirty="0" smtClean="0"/>
              <a:t>    Я не забыла, я ничего не забыла. Но я не могла бы ударить пленного, хотя бы потому, что он уже беззащитен. Вот это каждый решал для себя, и это было важно</a:t>
            </a:r>
            <a:r>
              <a:rPr lang="ru-RU" dirty="0" smtClean="0"/>
              <a:t>.</a:t>
            </a:r>
            <a:endParaRPr lang="ru-RU" dirty="0"/>
          </a:p>
        </p:txBody>
      </p:sp>
    </p:spTree>
    <p:extLst>
      <p:ext uri="{BB962C8B-B14F-4D97-AF65-F5344CB8AC3E}">
        <p14:creationId xmlns:p14="http://schemas.microsoft.com/office/powerpoint/2010/main" xmlns="" val="1004732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42875"/>
          </a:xfrm>
        </p:spPr>
        <p:txBody>
          <a:bodyPr>
            <a:normAutofit fontScale="90000"/>
          </a:bodyPr>
          <a:lstStyle/>
          <a:p>
            <a:endParaRPr lang="ru-RU" dirty="0"/>
          </a:p>
        </p:txBody>
      </p:sp>
      <p:sp>
        <p:nvSpPr>
          <p:cNvPr id="3" name="Объект 2"/>
          <p:cNvSpPr>
            <a:spLocks noGrp="1"/>
          </p:cNvSpPr>
          <p:nvPr>
            <p:ph idx="1"/>
          </p:nvPr>
        </p:nvSpPr>
        <p:spPr>
          <a:xfrm>
            <a:off x="838200" y="1045029"/>
            <a:ext cx="10515600" cy="5131934"/>
          </a:xfrm>
        </p:spPr>
        <p:txBody>
          <a:bodyPr>
            <a:normAutofit/>
          </a:bodyPr>
          <a:lstStyle/>
          <a:p>
            <a:r>
              <a:rPr lang="ru-RU" sz="3600" i="1" dirty="0" smtClean="0"/>
              <a:t>Пришли в какой-то поселок, дети бегают - голодные, несчастные. Боятся нас... Прячутся... Я, которая клялась, что их всех ненавижу... Я собирала у своих солдат все, что у них есть, что оставалось от пайка, любой кусочек сахара, и отдавала немецким детям. Разумеется, я не забыла... Я все помнила... Но смотреть спокойно в голодные детские глаза я не могла.</a:t>
            </a:r>
            <a:endParaRPr lang="ru-RU" sz="3600" dirty="0"/>
          </a:p>
        </p:txBody>
      </p:sp>
    </p:spTree>
    <p:extLst>
      <p:ext uri="{BB962C8B-B14F-4D97-AF65-F5344CB8AC3E}">
        <p14:creationId xmlns:p14="http://schemas.microsoft.com/office/powerpoint/2010/main" xmlns="" val="3164267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91886"/>
            <a:ext cx="10515600" cy="566057"/>
          </a:xfrm>
        </p:spPr>
        <p:txBody>
          <a:bodyPr>
            <a:normAutofit fontScale="90000"/>
          </a:bodyPr>
          <a:lstStyle/>
          <a:p>
            <a:endParaRPr lang="ru-RU" dirty="0"/>
          </a:p>
        </p:txBody>
      </p:sp>
      <p:sp>
        <p:nvSpPr>
          <p:cNvPr id="3" name="Объект 2"/>
          <p:cNvSpPr>
            <a:spLocks noGrp="1"/>
          </p:cNvSpPr>
          <p:nvPr>
            <p:ph idx="1"/>
          </p:nvPr>
        </p:nvSpPr>
        <p:spPr>
          <a:xfrm>
            <a:off x="838200" y="275771"/>
            <a:ext cx="10515600" cy="5901192"/>
          </a:xfrm>
        </p:spPr>
        <p:txBody>
          <a:bodyPr>
            <a:noAutofit/>
          </a:bodyPr>
          <a:lstStyle/>
          <a:p>
            <a:r>
              <a:rPr lang="ru-RU" dirty="0" smtClean="0"/>
              <a:t> А нам привезли на перевязку эсэсовцев... Эсэсовских офицеров. Подходит ко мне сестричка:</a:t>
            </a:r>
          </a:p>
          <a:p>
            <a:pPr marL="0" indent="0">
              <a:buNone/>
            </a:pPr>
            <a:r>
              <a:rPr lang="ru-RU" dirty="0" smtClean="0"/>
              <a:t>- Как мы их будем перевязывать? Рвать или нормально?</a:t>
            </a:r>
          </a:p>
          <a:p>
            <a:pPr marL="0" indent="0">
              <a:buNone/>
            </a:pPr>
            <a:r>
              <a:rPr lang="ru-RU" dirty="0" smtClean="0"/>
              <a:t>- Нормально. Это раненые...</a:t>
            </a:r>
          </a:p>
          <a:p>
            <a:pPr marL="0" indent="0">
              <a:buNone/>
            </a:pPr>
            <a:r>
              <a:rPr lang="ru-RU" dirty="0" smtClean="0"/>
              <a:t>  И мы их перевязывали нормально.</a:t>
            </a:r>
          </a:p>
          <a:p>
            <a:pPr marL="0" indent="0">
              <a:buNone/>
            </a:pPr>
            <a:r>
              <a:rPr lang="ru-RU" dirty="0" smtClean="0"/>
              <a:t> ***</a:t>
            </a:r>
          </a:p>
          <a:p>
            <a:endParaRPr lang="ru-RU" dirty="0" smtClean="0"/>
          </a:p>
          <a:p>
            <a:pPr marL="0" indent="0">
              <a:buNone/>
            </a:pPr>
            <a:r>
              <a:rPr lang="ru-RU" dirty="0" smtClean="0"/>
              <a:t>Раненые знали, что в палате немецкий раненый. Он отдельно лежал. Я иду, они возмущаются:</a:t>
            </a:r>
          </a:p>
          <a:p>
            <a:pPr marL="0" indent="0">
              <a:buNone/>
            </a:pPr>
            <a:r>
              <a:rPr lang="ru-RU" dirty="0" smtClean="0"/>
              <a:t>- Так вы врагу воду несете?</a:t>
            </a:r>
          </a:p>
          <a:p>
            <a:pPr marL="0" indent="0">
              <a:buNone/>
            </a:pPr>
            <a:r>
              <a:rPr lang="ru-RU" dirty="0" smtClean="0"/>
              <a:t> - Он умирает... Я должна ему помочь...</a:t>
            </a:r>
            <a:endParaRPr lang="ru-RU" dirty="0"/>
          </a:p>
        </p:txBody>
      </p:sp>
    </p:spTree>
    <p:extLst>
      <p:ext uri="{BB962C8B-B14F-4D97-AF65-F5344CB8AC3E}">
        <p14:creationId xmlns:p14="http://schemas.microsoft.com/office/powerpoint/2010/main" xmlns="" val="1240445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4818"/>
          </a:xfrm>
        </p:spPr>
        <p:txBody>
          <a:bodyPr>
            <a:normAutofit fontScale="90000"/>
          </a:bodyPr>
          <a:lstStyle/>
          <a:p>
            <a:endParaRPr lang="ru-RU" dirty="0"/>
          </a:p>
        </p:txBody>
      </p:sp>
      <p:sp>
        <p:nvSpPr>
          <p:cNvPr id="3" name="Объект 2"/>
          <p:cNvSpPr>
            <a:spLocks noGrp="1"/>
          </p:cNvSpPr>
          <p:nvPr>
            <p:ph idx="1"/>
          </p:nvPr>
        </p:nvSpPr>
        <p:spPr>
          <a:xfrm>
            <a:off x="576943" y="885371"/>
            <a:ext cx="10515600" cy="4740049"/>
          </a:xfrm>
        </p:spPr>
        <p:txBody>
          <a:bodyPr>
            <a:noAutofit/>
          </a:bodyPr>
          <a:lstStyle/>
          <a:p>
            <a:r>
              <a:rPr lang="ru-RU" sz="3200" dirty="0" smtClean="0"/>
              <a:t> Только недавно узнала я подробности гибели Тони Бобковой. Она заслонила от осколка мины любимого человека. Осколки летят - это какие-то доли секунды... Как она успела? Она спасла лейтенанта Петю </a:t>
            </a:r>
            <a:r>
              <a:rPr lang="ru-RU" sz="3200" dirty="0" err="1" smtClean="0"/>
              <a:t>Бойчевского</a:t>
            </a:r>
            <a:r>
              <a:rPr lang="ru-RU" sz="3200" dirty="0" smtClean="0"/>
              <a:t>, она его любила. И он остался жить.</a:t>
            </a:r>
          </a:p>
          <a:p>
            <a:endParaRPr lang="ru-RU" sz="3200" dirty="0" smtClean="0"/>
          </a:p>
          <a:p>
            <a:r>
              <a:rPr lang="ru-RU" sz="3200" dirty="0" smtClean="0"/>
              <a:t>    Через тридцать лет Петя </a:t>
            </a:r>
            <a:r>
              <a:rPr lang="ru-RU" sz="3200" dirty="0" err="1" smtClean="0"/>
              <a:t>Бойчевский</a:t>
            </a:r>
            <a:r>
              <a:rPr lang="ru-RU" sz="3200" dirty="0" smtClean="0"/>
              <a:t> приехал из Краснодара и нашел меня на нашей фронтовой встрече, и все это мне рассказал. Мы съездили с ним в Борисов и разыскали ту поляну, где Тоня погибла. Он взял землю с ее могилы... Нес и целовал...</a:t>
            </a:r>
            <a:endParaRPr lang="ru-RU" sz="3200" dirty="0"/>
          </a:p>
        </p:txBody>
      </p:sp>
    </p:spTree>
    <p:extLst>
      <p:ext uri="{BB962C8B-B14F-4D97-AF65-F5344CB8AC3E}">
        <p14:creationId xmlns:p14="http://schemas.microsoft.com/office/powerpoint/2010/main" xmlns="" val="1075666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74171" y="365124"/>
            <a:ext cx="10871200" cy="6862989"/>
          </a:xfrm>
        </p:spPr>
      </p:pic>
    </p:spTree>
    <p:extLst>
      <p:ext uri="{BB962C8B-B14F-4D97-AF65-F5344CB8AC3E}">
        <p14:creationId xmlns:p14="http://schemas.microsoft.com/office/powerpoint/2010/main" xmlns="" val="843295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186418"/>
          </a:xfrm>
        </p:spPr>
        <p:txBody>
          <a:bodyPr>
            <a:normAutofit fontScale="90000"/>
          </a:bodyPr>
          <a:lstStyle/>
          <a:p>
            <a:endParaRPr lang="ru-RU" dirty="0"/>
          </a:p>
        </p:txBody>
      </p:sp>
      <p:sp>
        <p:nvSpPr>
          <p:cNvPr id="3" name="Объект 2"/>
          <p:cNvSpPr>
            <a:spLocks noGrp="1"/>
          </p:cNvSpPr>
          <p:nvPr>
            <p:ph idx="1"/>
          </p:nvPr>
        </p:nvSpPr>
        <p:spPr>
          <a:xfrm>
            <a:off x="838200" y="1088571"/>
            <a:ext cx="10515600" cy="5088392"/>
          </a:xfrm>
        </p:spPr>
        <p:txBody>
          <a:bodyPr>
            <a:noAutofit/>
          </a:bodyPr>
          <a:lstStyle/>
          <a:p>
            <a:r>
              <a:rPr lang="ru-RU" sz="3200" i="1" dirty="0" smtClean="0"/>
              <a:t>Наши разведчики взяли в плен одного немецкого офицера, и он был крайне удивлен, что в его расположении выбито много солдат и все ранения только в голову. Почти в одно и то же место. Простой, повторял он, стрелок не способен сделать столько попаданий в голову. Так точно. «Покажите, - попросил, - мне этого стрелка, который столько моих солдат убил. Я большое пополнение получал, и каждый день до десяти человек выбывало». Командир полка отвечает: «К сожалению, не могу показать, это была девушка-снайпер, но она погибла».</a:t>
            </a:r>
            <a:endParaRPr lang="ru-RU" sz="3200" dirty="0"/>
          </a:p>
        </p:txBody>
      </p:sp>
    </p:spTree>
    <p:extLst>
      <p:ext uri="{BB962C8B-B14F-4D97-AF65-F5344CB8AC3E}">
        <p14:creationId xmlns:p14="http://schemas.microsoft.com/office/powerpoint/2010/main" xmlns="" val="2139174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28361"/>
          </a:xfrm>
        </p:spPr>
        <p:txBody>
          <a:bodyPr>
            <a:normAutofit fontScale="90000"/>
          </a:bodyPr>
          <a:lstStyle/>
          <a:p>
            <a:endParaRPr lang="ru-RU" dirty="0"/>
          </a:p>
        </p:txBody>
      </p:sp>
      <p:sp>
        <p:nvSpPr>
          <p:cNvPr id="3" name="Объект 2"/>
          <p:cNvSpPr>
            <a:spLocks noGrp="1"/>
          </p:cNvSpPr>
          <p:nvPr>
            <p:ph idx="1"/>
          </p:nvPr>
        </p:nvSpPr>
        <p:spPr>
          <a:xfrm>
            <a:off x="838200" y="1509486"/>
            <a:ext cx="10515600" cy="4667477"/>
          </a:xfrm>
        </p:spPr>
        <p:txBody>
          <a:bodyPr>
            <a:normAutofit/>
          </a:bodyPr>
          <a:lstStyle/>
          <a:p>
            <a:r>
              <a:rPr lang="ru-RU" sz="3200" i="1" dirty="0" smtClean="0"/>
              <a:t>Летали на истребителях. Сама высота была страшной нагрузкой для всего женского организма, иногда живот прямо в позвоночник прижимало. А девочки наши летали и сбивали асов, да еще каких асов! Вот так! Знаете, когда мы шли, на нас мужчины смотрели с удивлением: летчицы идут. Они восхищались нами...</a:t>
            </a:r>
            <a:endParaRPr lang="ru-RU" sz="3200" dirty="0"/>
          </a:p>
        </p:txBody>
      </p:sp>
    </p:spTree>
    <p:extLst>
      <p:ext uri="{BB962C8B-B14F-4D97-AF65-F5344CB8AC3E}">
        <p14:creationId xmlns:p14="http://schemas.microsoft.com/office/powerpoint/2010/main" xmlns="" val="3613668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28361"/>
          </a:xfrm>
        </p:spPr>
        <p:txBody>
          <a:bodyPr>
            <a:normAutofit fontScale="90000"/>
          </a:bodyPr>
          <a:lstStyle/>
          <a:p>
            <a:endParaRPr lang="ru-RU" dirty="0"/>
          </a:p>
        </p:txBody>
      </p:sp>
      <p:sp>
        <p:nvSpPr>
          <p:cNvPr id="3" name="Объект 2"/>
          <p:cNvSpPr>
            <a:spLocks noGrp="1"/>
          </p:cNvSpPr>
          <p:nvPr>
            <p:ph idx="1"/>
          </p:nvPr>
        </p:nvSpPr>
        <p:spPr>
          <a:xfrm>
            <a:off x="838199" y="928914"/>
            <a:ext cx="10828867" cy="5248049"/>
          </a:xfrm>
        </p:spPr>
        <p:txBody>
          <a:bodyPr>
            <a:normAutofit fontScale="92500" lnSpcReduction="10000"/>
          </a:bodyPr>
          <a:lstStyle/>
          <a:p>
            <a:r>
              <a:rPr lang="ru-RU" dirty="0" smtClean="0"/>
              <a:t>На </a:t>
            </a:r>
            <a:r>
              <a:rPr lang="ru-RU" dirty="0" smtClean="0"/>
              <a:t>моих глазах ящики взлетали выше шестиэтажного здания и рвались. Меня ураганной волной отбросило к кирпичной стене. Потеряла сознание... Когда пришла в себя, был уже вечер. Подняла голову, попробовала сжать пальцы - вроде двигаются, еле-еле продрала левый глаз и пошла в отделение, вся в крови. В коридоре встречаю нашу старшую сестру, она не узнала меня, спросила: «Кто вы? Откуда?» Подошла ближе, ахнула и говорит: «Где тебя так долго носило, Ксеня? Раненые голодные, а тебя нет». Быстро перевязали голову, левую руку выше локтя, и я пошла получать ужин. В глазах темнело, пот лился градом. Стала раздавать ужин, упала. Привели в сознание, и только слышится: «Скорей! Быстрей!» И опять – «Скорей! Быстрей!»</a:t>
            </a:r>
          </a:p>
          <a:p>
            <a:endParaRPr lang="ru-RU" dirty="0" smtClean="0"/>
          </a:p>
          <a:p>
            <a:r>
              <a:rPr lang="ru-RU" dirty="0" smtClean="0"/>
              <a:t>Через </a:t>
            </a:r>
            <a:r>
              <a:rPr lang="ru-RU" dirty="0" smtClean="0"/>
              <a:t>несколько дней у меня еще брали для тяжелораненых кровь. </a:t>
            </a:r>
            <a:r>
              <a:rPr lang="ru-RU" dirty="0" smtClean="0"/>
              <a:t>Люди умирали</a:t>
            </a:r>
            <a:r>
              <a:rPr lang="ru-RU" dirty="0" smtClean="0"/>
              <a:t>...</a:t>
            </a:r>
            <a:endParaRPr lang="ru-RU" dirty="0"/>
          </a:p>
        </p:txBody>
      </p:sp>
    </p:spTree>
    <p:extLst>
      <p:ext uri="{BB962C8B-B14F-4D97-AF65-F5344CB8AC3E}">
        <p14:creationId xmlns:p14="http://schemas.microsoft.com/office/powerpoint/2010/main" xmlns="" val="938477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i="1" dirty="0" smtClean="0"/>
              <a:t>Нашла раненого, тащила его восемь часов, привязав ремнем за руку. Приволокла живого. Командир узнал, объявил сгоряча пять суток ареста за самовольную отлучку. А заместитель командира полка отреагировал по-другому: «Заслуживает награды».</a:t>
            </a:r>
            <a:endParaRPr lang="ru-RU" dirty="0"/>
          </a:p>
        </p:txBody>
      </p:sp>
    </p:spTree>
    <p:extLst>
      <p:ext uri="{BB962C8B-B14F-4D97-AF65-F5344CB8AC3E}">
        <p14:creationId xmlns:p14="http://schemas.microsoft.com/office/powerpoint/2010/main" xmlns="" val="1535810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28361"/>
          </a:xfrm>
        </p:spPr>
        <p:txBody>
          <a:bodyPr>
            <a:normAutofit fontScale="90000"/>
          </a:bodyPr>
          <a:lstStyle/>
          <a:p>
            <a:endParaRPr lang="ru-RU" dirty="0"/>
          </a:p>
        </p:txBody>
      </p:sp>
      <p:sp>
        <p:nvSpPr>
          <p:cNvPr id="3" name="Объект 2"/>
          <p:cNvSpPr>
            <a:spLocks noGrp="1"/>
          </p:cNvSpPr>
          <p:nvPr>
            <p:ph idx="1"/>
          </p:nvPr>
        </p:nvSpPr>
        <p:spPr>
          <a:xfrm>
            <a:off x="838200" y="1277257"/>
            <a:ext cx="10515600" cy="4899706"/>
          </a:xfrm>
        </p:spPr>
        <p:txBody>
          <a:bodyPr>
            <a:normAutofit/>
          </a:bodyPr>
          <a:lstStyle/>
          <a:p>
            <a:r>
              <a:rPr lang="ru-RU" sz="3600" dirty="0" smtClean="0"/>
              <a:t>Приехали. А нас не к винтовкам, а к котлам приставили, к корытам. Девочки все моего возраста, до этого родители нас любили, баловали. Я была единственный ребенок в семье. А тут тягаем дрова, топим печки. Потом золу эту берем и в котлы вместо мыла, потому что мыло привезут, и тут - оно кончилось. Белье грязное, вшивое. В крови... Зимой тяжелое от крови...</a:t>
            </a:r>
            <a:endParaRPr lang="ru-RU" sz="3600" dirty="0"/>
          </a:p>
        </p:txBody>
      </p:sp>
    </p:spTree>
    <p:extLst>
      <p:ext uri="{BB962C8B-B14F-4D97-AF65-F5344CB8AC3E}">
        <p14:creationId xmlns:p14="http://schemas.microsoft.com/office/powerpoint/2010/main" xmlns="" val="1060567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331561"/>
          </a:xfrm>
        </p:spPr>
        <p:txBody>
          <a:bodyPr>
            <a:normAutofit fontScale="90000"/>
          </a:bodyPr>
          <a:lstStyle/>
          <a:p>
            <a:endParaRPr lang="ru-RU" dirty="0"/>
          </a:p>
        </p:txBody>
      </p:sp>
      <p:sp>
        <p:nvSpPr>
          <p:cNvPr id="3" name="Объект 2"/>
          <p:cNvSpPr>
            <a:spLocks noGrp="1"/>
          </p:cNvSpPr>
          <p:nvPr>
            <p:ph idx="1"/>
          </p:nvPr>
        </p:nvSpPr>
        <p:spPr>
          <a:xfrm>
            <a:off x="838200" y="1132114"/>
            <a:ext cx="10515600" cy="5044849"/>
          </a:xfrm>
        </p:spPr>
        <p:txBody>
          <a:bodyPr>
            <a:noAutofit/>
          </a:bodyPr>
          <a:lstStyle/>
          <a:p>
            <a:r>
              <a:rPr lang="ru-RU" sz="3200" i="1" dirty="0" smtClean="0"/>
              <a:t>Всего из-под огня я вынесла четыреста восемьдесят одного раненого. Кто-то из журналистов подсчитал: целый стрелковый батальон... Таскали на себе мужчин, в два-три раза тяжелее нас. А раненые они еще тяжелее. Его самого тащишь и его оружие, а на нем еще шинель, сапоги. Взвалишь на себя восемьдесят килограммов и тащишь. Сбросишь... Идешь за следующим, и опять семьдесят-восемьдесят килограммов... И так раз пять-шесть за одну атаку. А в тебе самой сорок восемь килограммов - балетный вес.</a:t>
            </a:r>
            <a:endParaRPr lang="ru-RU" sz="3200" dirty="0"/>
          </a:p>
        </p:txBody>
      </p:sp>
    </p:spTree>
    <p:extLst>
      <p:ext uri="{BB962C8B-B14F-4D97-AF65-F5344CB8AC3E}">
        <p14:creationId xmlns:p14="http://schemas.microsoft.com/office/powerpoint/2010/main" xmlns="" val="1276576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215446"/>
          </a:xfrm>
        </p:spPr>
        <p:txBody>
          <a:bodyPr>
            <a:normAutofit fontScale="90000"/>
          </a:bodyPr>
          <a:lstStyle/>
          <a:p>
            <a:endParaRPr lang="ru-RU" dirty="0"/>
          </a:p>
        </p:txBody>
      </p:sp>
      <p:sp>
        <p:nvSpPr>
          <p:cNvPr id="3" name="Объект 2"/>
          <p:cNvSpPr>
            <a:spLocks noGrp="1"/>
          </p:cNvSpPr>
          <p:nvPr>
            <p:ph idx="1"/>
          </p:nvPr>
        </p:nvSpPr>
        <p:spPr/>
        <p:txBody>
          <a:bodyPr>
            <a:normAutofit/>
          </a:bodyPr>
          <a:lstStyle/>
          <a:p>
            <a:r>
              <a:rPr lang="ru-RU" sz="4000" i="1" dirty="0" smtClean="0"/>
              <a:t>Кашу варила, солдатский суп. Тягала котлы, баки. Тяжелые-тяжелые... Командир, помню, сердился: "Я бы пострелял эти баки... Как ты рожать после войны будешь?"</a:t>
            </a:r>
            <a:endParaRPr lang="ru-RU" sz="4000" dirty="0"/>
          </a:p>
        </p:txBody>
      </p:sp>
    </p:spTree>
    <p:extLst>
      <p:ext uri="{BB962C8B-B14F-4D97-AF65-F5344CB8AC3E}">
        <p14:creationId xmlns:p14="http://schemas.microsoft.com/office/powerpoint/2010/main" xmlns="" val="3363710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28361"/>
          </a:xfrm>
        </p:spPr>
        <p:txBody>
          <a:bodyPr>
            <a:normAutofit fontScale="90000"/>
          </a:bodyPr>
          <a:lstStyle/>
          <a:p>
            <a:endParaRPr lang="ru-RU" dirty="0"/>
          </a:p>
        </p:txBody>
      </p:sp>
      <p:sp>
        <p:nvSpPr>
          <p:cNvPr id="3" name="Объект 2"/>
          <p:cNvSpPr>
            <a:spLocks noGrp="1"/>
          </p:cNvSpPr>
          <p:nvPr>
            <p:ph idx="1"/>
          </p:nvPr>
        </p:nvSpPr>
        <p:spPr>
          <a:xfrm>
            <a:off x="838200" y="1204686"/>
            <a:ext cx="10515600" cy="4972277"/>
          </a:xfrm>
        </p:spPr>
        <p:txBody>
          <a:bodyPr>
            <a:noAutofit/>
          </a:bodyPr>
          <a:lstStyle/>
          <a:p>
            <a:r>
              <a:rPr lang="ru-RU" sz="4000" i="1" dirty="0" smtClean="0"/>
              <a:t>Стирала... Через всю войну с корытом прошла. Стирали вручную. Телогрейки, гимнастерки... Белье привезут, оно заношенное, </a:t>
            </a:r>
            <a:r>
              <a:rPr lang="ru-RU" sz="4000" i="1" dirty="0" err="1" smtClean="0"/>
              <a:t>завшивленное</a:t>
            </a:r>
            <a:r>
              <a:rPr lang="ru-RU" sz="4000" i="1" dirty="0" smtClean="0"/>
              <a:t>. Халаты белые, ну эти, маскировочные, они насквозь в крови, не белые, а красные. Черные от старой крови. В первой воде стирать нельзя - она красная или черная...</a:t>
            </a:r>
            <a:endParaRPr lang="ru-RU" sz="4000" dirty="0"/>
          </a:p>
        </p:txBody>
      </p:sp>
    </p:spTree>
    <p:extLst>
      <p:ext uri="{BB962C8B-B14F-4D97-AF65-F5344CB8AC3E}">
        <p14:creationId xmlns:p14="http://schemas.microsoft.com/office/powerpoint/2010/main" xmlns="" val="4148489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брали на воспитание чужих детей, при этом имея своих. </a:t>
            </a:r>
            <a:endParaRPr lang="ru-RU" dirty="0"/>
          </a:p>
        </p:txBody>
      </p:sp>
      <p:sp>
        <p:nvSpPr>
          <p:cNvPr id="3" name="Объект 2"/>
          <p:cNvSpPr>
            <a:spLocks noGrp="1"/>
          </p:cNvSpPr>
          <p:nvPr>
            <p:ph idx="1"/>
          </p:nvPr>
        </p:nvSpPr>
        <p:spPr/>
        <p:txBody>
          <a:bodyPr/>
          <a:lstStyle/>
          <a:p>
            <a:r>
              <a:rPr lang="ru-RU" dirty="0" smtClean="0"/>
              <a:t> Потом она подняла голову и увидела, что убит не только ее сын, а много молодых лежит, и она по тем, чужим сыновьям стала плакать: «А мои ж вы сыночки родные! А ваши же мамочки не видят вас, они не знают, что вас в земельку кладут! А земелька такая холодная. А на дворе зима лютая. Так поплачу я вместо них, всех вас пожалею.</a:t>
            </a:r>
          </a:p>
          <a:p>
            <a:endParaRPr lang="ru-RU" dirty="0" smtClean="0"/>
          </a:p>
          <a:p>
            <a:r>
              <a:rPr lang="ru-RU" dirty="0" smtClean="0"/>
              <a:t>    Мои вы родные... Родненькие...»</a:t>
            </a:r>
            <a:endParaRPr lang="ru-RU" dirty="0"/>
          </a:p>
        </p:txBody>
      </p:sp>
    </p:spTree>
    <p:extLst>
      <p:ext uri="{BB962C8B-B14F-4D97-AF65-F5344CB8AC3E}">
        <p14:creationId xmlns:p14="http://schemas.microsoft.com/office/powerpoint/2010/main" xmlns="" val="2102020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244475"/>
          </a:xfrm>
        </p:spPr>
        <p:txBody>
          <a:bodyPr>
            <a:normAutofit fontScale="90000"/>
          </a:bodyPr>
          <a:lstStyle/>
          <a:p>
            <a:endParaRPr lang="ru-RU" dirty="0"/>
          </a:p>
        </p:txBody>
      </p:sp>
      <p:sp>
        <p:nvSpPr>
          <p:cNvPr id="3" name="Объект 2"/>
          <p:cNvSpPr>
            <a:spLocks noGrp="1"/>
          </p:cNvSpPr>
          <p:nvPr>
            <p:ph idx="1"/>
          </p:nvPr>
        </p:nvSpPr>
        <p:spPr/>
        <p:txBody>
          <a:bodyPr/>
          <a:lstStyle/>
          <a:p>
            <a:r>
              <a:rPr lang="ru-RU" i="1" dirty="0" smtClean="0"/>
              <a:t>И вот меня поразило, я и теперь об этом думаю, величие сердца матери. В таком великом горе, когда хоронят ее сына, у нее хватило сердца, чтобы оплакать и других сыновей... Оплакать, как родных...</a:t>
            </a:r>
            <a:endParaRPr lang="ru-RU" dirty="0"/>
          </a:p>
        </p:txBody>
      </p:sp>
    </p:spTree>
    <p:extLst>
      <p:ext uri="{BB962C8B-B14F-4D97-AF65-F5344CB8AC3E}">
        <p14:creationId xmlns:p14="http://schemas.microsoft.com/office/powerpoint/2010/main" xmlns="" val="1133931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50609"/>
            <a:ext cx="10515600" cy="288018"/>
          </a:xfrm>
        </p:spPr>
        <p:txBody>
          <a:bodyPr>
            <a:normAutofit fontScale="90000"/>
          </a:bodyPr>
          <a:lstStyle/>
          <a:p>
            <a:endParaRPr lang="ru-RU" dirty="0"/>
          </a:p>
        </p:txBody>
      </p:sp>
      <p:sp>
        <p:nvSpPr>
          <p:cNvPr id="3" name="Объект 2"/>
          <p:cNvSpPr>
            <a:spLocks noGrp="1"/>
          </p:cNvSpPr>
          <p:nvPr>
            <p:ph idx="1"/>
          </p:nvPr>
        </p:nvSpPr>
        <p:spPr>
          <a:xfrm>
            <a:off x="838200" y="870857"/>
            <a:ext cx="10515600" cy="5306105"/>
          </a:xfrm>
        </p:spPr>
        <p:txBody>
          <a:bodyPr>
            <a:normAutofit lnSpcReduction="10000"/>
          </a:bodyPr>
          <a:lstStyle/>
          <a:p>
            <a:r>
              <a:rPr lang="ru-RU" dirty="0" smtClean="0"/>
              <a:t>Светлана Алексиевич – белорусская писательница, журналистка, прославившаяся книгами в художественно-документальном жанре. В своих произведениях она со собирает воспоминания </a:t>
            </a:r>
            <a:r>
              <a:rPr lang="ru-RU" dirty="0" err="1" smtClean="0"/>
              <a:t>лВ</a:t>
            </a:r>
            <a:r>
              <a:rPr lang="ru-RU" dirty="0" smtClean="0"/>
              <a:t> 2015 году Светлана Алексиевич была удостоена Нобелевской премии по литературе. </a:t>
            </a:r>
          </a:p>
          <a:p>
            <a:r>
              <a:rPr lang="ru-RU" dirty="0" smtClean="0"/>
              <a:t>В 2015 году Светлана Алексиевич была удостоена Нобелевской премии по литературе. </a:t>
            </a:r>
            <a:r>
              <a:rPr lang="ru-RU" dirty="0" err="1" smtClean="0"/>
              <a:t>юдей</a:t>
            </a:r>
            <a:r>
              <a:rPr lang="ru-RU" dirty="0" smtClean="0"/>
              <a:t>, переживших те или иные серьезные события</a:t>
            </a:r>
          </a:p>
          <a:p>
            <a:r>
              <a:rPr lang="ru-RU" dirty="0" smtClean="0"/>
              <a:t>Светлана Алексиевич стремилась в этой книге показать не привычную нам героическую войну и победу, ее не интересовали операции, наступления, количество солдат с той и другой стороны, ей была важна частная жизнь отдельно взятого человека. И из этих маленьких историй, как паззл, складывается какая-то новая, незнакомая нам война.</a:t>
            </a:r>
            <a:endParaRPr lang="ru-RU" dirty="0"/>
          </a:p>
        </p:txBody>
      </p:sp>
    </p:spTree>
    <p:extLst>
      <p:ext uri="{BB962C8B-B14F-4D97-AF65-F5344CB8AC3E}">
        <p14:creationId xmlns:p14="http://schemas.microsoft.com/office/powerpoint/2010/main" xmlns="" val="1393706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i="1" dirty="0" smtClean="0"/>
              <a:t>После войны одна из тех женщин взяла меня к себе, в свою семью, хотя у нее было двое маленьких детей. Хату нашу фашисты сожгли, младший брат погиб в партизанах, маму расстреляли, отец на фронте. Вернулся с фронта раненый, больной. Пожил недолго, вскоре умер. Так из всей семьи я одна осталась. Женщина эта и сама была бедная, и двое своих детей у нее, я решила уйти, куда-нибудь уехать. А она плакала и не пускала.</a:t>
            </a:r>
            <a:endParaRPr lang="ru-RU" dirty="0"/>
          </a:p>
        </p:txBody>
      </p:sp>
    </p:spTree>
    <p:extLst>
      <p:ext uri="{BB962C8B-B14F-4D97-AF65-F5344CB8AC3E}">
        <p14:creationId xmlns:p14="http://schemas.microsoft.com/office/powerpoint/2010/main" xmlns="" val="3902894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smtClean="0"/>
              <a:t> Я - дома... Дома все живы... Мама спасла всех: дедушку с бабушкой, сестричку и брата. И я вернулась...</a:t>
            </a:r>
          </a:p>
          <a:p>
            <a:endParaRPr lang="ru-RU" dirty="0" smtClean="0"/>
          </a:p>
          <a:p>
            <a:r>
              <a:rPr lang="ru-RU" dirty="0" smtClean="0"/>
              <a:t>    Через год приехал наш папа. Папа вернулся с большими наградами, я привезла орден и две медали. Но у нас в семье было поставлено так: главная героиня - мама. Она всех спасла. Спасла семью, спасла дом. У нее была самая страшная война. Папа никогда не надевал ни ордена, ни орденские колодки, он считал, что козырять ему перед мамой стыдно. Неловко. У мамы же нет наград...</a:t>
            </a:r>
            <a:endParaRPr lang="ru-RU" dirty="0"/>
          </a:p>
        </p:txBody>
      </p:sp>
    </p:spTree>
    <p:extLst>
      <p:ext uri="{BB962C8B-B14F-4D97-AF65-F5344CB8AC3E}">
        <p14:creationId xmlns:p14="http://schemas.microsoft.com/office/powerpoint/2010/main" xmlns="" val="3064770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186418"/>
          </a:xfrm>
        </p:spPr>
        <p:txBody>
          <a:bodyPr>
            <a:normAutofit fontScale="90000"/>
          </a:bodyPr>
          <a:lstStyle/>
          <a:p>
            <a:endParaRPr lang="ru-RU" dirty="0"/>
          </a:p>
        </p:txBody>
      </p:sp>
      <p:sp>
        <p:nvSpPr>
          <p:cNvPr id="3" name="Объект 2"/>
          <p:cNvSpPr>
            <a:spLocks noGrp="1"/>
          </p:cNvSpPr>
          <p:nvPr>
            <p:ph idx="1"/>
          </p:nvPr>
        </p:nvSpPr>
        <p:spPr>
          <a:xfrm>
            <a:off x="838200" y="1361167"/>
            <a:ext cx="10515600" cy="4351338"/>
          </a:xfrm>
        </p:spPr>
        <p:txBody>
          <a:bodyPr>
            <a:noAutofit/>
          </a:bodyPr>
          <a:lstStyle/>
          <a:p>
            <a:r>
              <a:rPr lang="ru-RU" sz="3600" dirty="0" smtClean="0"/>
              <a:t>Мы одевали солдат, обстирывали, обглаживали - вот какое наше геройство. На лошадях ехали, мало где поездом, лошади измученные, можно сказать, пешком до самого Берлина дошли. И если так вспомнить, то все, что надо, делали: раненых помогали таскать, на Днепре снаряды подносили, потому что нельзя было подвезти, на руках доставляли за несколько километров. Землянки копали, мосты мостили...</a:t>
            </a:r>
            <a:endParaRPr lang="ru-RU" sz="3600" dirty="0"/>
          </a:p>
        </p:txBody>
      </p:sp>
    </p:spTree>
    <p:extLst>
      <p:ext uri="{BB962C8B-B14F-4D97-AF65-F5344CB8AC3E}">
        <p14:creationId xmlns:p14="http://schemas.microsoft.com/office/powerpoint/2010/main" xmlns="" val="3546615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dirty="0" smtClean="0"/>
              <a:t>А потом война закончилась, и как-то быстро все забыли, что женщины воевали, что победа в Великой Отечественной войне – это отчасти и их заслуга. </a:t>
            </a:r>
            <a:br>
              <a:rPr lang="ru-RU" sz="2000" dirty="0" smtClean="0"/>
            </a:br>
            <a:r>
              <a:rPr lang="ru-RU" sz="2000" dirty="0" smtClean="0"/>
              <a:t>В собранных Светланой Алексиевич воспоминаниях мы видим большую боль и огромную женскую обиду на то, что у них отобрали победу. </a:t>
            </a:r>
            <a:br>
              <a:rPr lang="ru-RU" sz="2000" dirty="0" smtClean="0"/>
            </a:br>
            <a:endParaRPr lang="ru-RU" sz="2000" dirty="0"/>
          </a:p>
        </p:txBody>
      </p:sp>
      <p:sp>
        <p:nvSpPr>
          <p:cNvPr id="3" name="Объект 2"/>
          <p:cNvSpPr>
            <a:spLocks noGrp="1"/>
          </p:cNvSpPr>
          <p:nvPr>
            <p:ph idx="1"/>
          </p:nvPr>
        </p:nvSpPr>
        <p:spPr/>
        <p:txBody>
          <a:bodyPr/>
          <a:lstStyle/>
          <a:p>
            <a:r>
              <a:rPr lang="ru-RU" i="1" dirty="0" smtClean="0"/>
              <a:t>Кому я могла сказать, что я раненая, контуженая. Попробуй скажи, а кто тебя потом на работу примет, кто замуж возьмет? Мы молчали, как рыбы. Никому не признавались, что воевали на фронте. Так между собой связь держали, переписывались. Это потом чествовать нас стали, через тридцать лет... Приглашать на встречи... А первое время мы таились, даже награды не носили. Мужчины носили, а женщины нет. Мужчины - победители, герои, женихи, у них была война, а на нас смотрели совсем другими глазами. Совсем другими... У нас, скажу я вам, забрали победу.</a:t>
            </a:r>
            <a:endParaRPr lang="ru-RU" dirty="0"/>
          </a:p>
        </p:txBody>
      </p:sp>
    </p:spTree>
    <p:extLst>
      <p:ext uri="{BB962C8B-B14F-4D97-AF65-F5344CB8AC3E}">
        <p14:creationId xmlns:p14="http://schemas.microsoft.com/office/powerpoint/2010/main" xmlns="" val="2310738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215446"/>
          </a:xfrm>
        </p:spPr>
        <p:txBody>
          <a:bodyPr>
            <a:normAutofit fontScale="90000"/>
          </a:bodyPr>
          <a:lstStyle/>
          <a:p>
            <a:endParaRPr lang="ru-RU" dirty="0"/>
          </a:p>
        </p:txBody>
      </p:sp>
      <p:sp>
        <p:nvSpPr>
          <p:cNvPr id="3" name="Объект 2"/>
          <p:cNvSpPr>
            <a:spLocks noGrp="1"/>
          </p:cNvSpPr>
          <p:nvPr>
            <p:ph idx="1"/>
          </p:nvPr>
        </p:nvSpPr>
        <p:spPr>
          <a:xfrm>
            <a:off x="838200" y="1146629"/>
            <a:ext cx="10515600" cy="5030334"/>
          </a:xfrm>
        </p:spPr>
        <p:txBody>
          <a:bodyPr>
            <a:normAutofit fontScale="62500" lnSpcReduction="20000"/>
          </a:bodyPr>
          <a:lstStyle/>
          <a:p>
            <a:r>
              <a:rPr lang="ru-RU" dirty="0" smtClean="0"/>
              <a:t> </a:t>
            </a:r>
            <a:r>
              <a:rPr lang="ru-RU" sz="4000" dirty="0" smtClean="0"/>
              <a:t>Я до Берлина с армией дошла...</a:t>
            </a:r>
          </a:p>
          <a:p>
            <a:endParaRPr lang="ru-RU" sz="4000" dirty="0" smtClean="0"/>
          </a:p>
          <a:p>
            <a:r>
              <a:rPr lang="ru-RU" sz="4000" dirty="0" smtClean="0"/>
              <a:t>    Вернулась в свою деревню с двумя орденами Славы и медалями. Пожила три дня, а на четвертый мама поднимает меня с постели и говорит: «Доченька, я тебе собрала узелок. Уходи... Уходи... У тебя еще две младших сестры растут. Кто их замуж возьмет? Все знают, что ты четыре года была на фронте, с мужчинами... «</a:t>
            </a:r>
          </a:p>
          <a:p>
            <a:endParaRPr lang="ru-RU" sz="4000" dirty="0" smtClean="0"/>
          </a:p>
          <a:p>
            <a:r>
              <a:rPr lang="ru-RU" sz="4000" dirty="0" smtClean="0"/>
              <a:t>    ***</a:t>
            </a:r>
          </a:p>
          <a:p>
            <a:endParaRPr lang="ru-RU" sz="4000" dirty="0" smtClean="0"/>
          </a:p>
          <a:p>
            <a:r>
              <a:rPr lang="ru-RU" sz="4000" dirty="0" smtClean="0"/>
              <a:t>    Слышала я... Слова... Яд... Слова, как камни... Мол, это было мужское желание - пойти воевать. Разве может женщина убивать?! Это - ненормальные, не полноценные женщины...</a:t>
            </a:r>
            <a:endParaRPr lang="ru-RU" sz="4000" dirty="0"/>
          </a:p>
        </p:txBody>
      </p:sp>
    </p:spTree>
    <p:extLst>
      <p:ext uri="{BB962C8B-B14F-4D97-AF65-F5344CB8AC3E}">
        <p14:creationId xmlns:p14="http://schemas.microsoft.com/office/powerpoint/2010/main" xmlns="" val="3411506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t>Презрение, ненависть, неуважение со стороны </a:t>
            </a:r>
            <a:r>
              <a:rPr lang="ru-RU" sz="2000" dirty="0" err="1" smtClean="0"/>
              <a:t>невоевавших</a:t>
            </a:r>
            <a:r>
              <a:rPr lang="ru-RU" sz="2000" dirty="0" smtClean="0"/>
              <a:t> женщин мне в принципе ясны. Понятное дело, всякое случалось на фронте, некоторые девушки сходились с женатыми мужчинами.</a:t>
            </a:r>
            <a:endParaRPr lang="ru-RU" sz="2000" dirty="0"/>
          </a:p>
        </p:txBody>
      </p:sp>
      <p:sp>
        <p:nvSpPr>
          <p:cNvPr id="3" name="Объект 2"/>
          <p:cNvSpPr>
            <a:spLocks noGrp="1"/>
          </p:cNvSpPr>
          <p:nvPr>
            <p:ph idx="1"/>
          </p:nvPr>
        </p:nvSpPr>
        <p:spPr/>
        <p:txBody>
          <a:bodyPr/>
          <a:lstStyle/>
          <a:p>
            <a:r>
              <a:rPr lang="ru-RU" dirty="0" smtClean="0"/>
              <a:t>Демобилизовался из армии мой командир. Приехал ко мне, и мы поженились. Записались в загсе, и все. Без свадьбы. А через год он ушел к другой женщине, заведующей нашей фабричной столовой: «От нее духами пахнет, а от тебя тянет сапогами и портянками».</a:t>
            </a:r>
            <a:endParaRPr lang="ru-RU" dirty="0"/>
          </a:p>
        </p:txBody>
      </p:sp>
    </p:spTree>
    <p:extLst>
      <p:ext uri="{BB962C8B-B14F-4D97-AF65-F5344CB8AC3E}">
        <p14:creationId xmlns:p14="http://schemas.microsoft.com/office/powerpoint/2010/main" xmlns="" val="40961615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Кто и как допустил, чтобы женщины убивали? Кто допустил, чтобы женщины воевали? Да, многие ушли на фронт добровольно, но ведь их там приняли, обучили и отправили убивать</a:t>
            </a:r>
            <a:endParaRPr lang="ru-RU" sz="2400" dirty="0"/>
          </a:p>
        </p:txBody>
      </p:sp>
      <p:sp>
        <p:nvSpPr>
          <p:cNvPr id="3" name="Объект 2"/>
          <p:cNvSpPr>
            <a:spLocks noGrp="1"/>
          </p:cNvSpPr>
          <p:nvPr>
            <p:ph idx="1"/>
          </p:nvPr>
        </p:nvSpPr>
        <p:spPr/>
        <p:txBody>
          <a:bodyPr/>
          <a:lstStyle/>
          <a:p>
            <a:r>
              <a:rPr lang="ru-RU" dirty="0" smtClean="0"/>
              <a:t>Никто уже не даст ответов на эти вопросы. А в итоге остались только поломанные человеческие судьбы и ненависть, от которой всю войну мечтали избавиться. </a:t>
            </a:r>
          </a:p>
          <a:p>
            <a:r>
              <a:rPr lang="ru-RU" dirty="0" smtClean="0"/>
              <a:t>Так и раскрываются в воспоминаниях обычных женщин неискоренимые проблемы нашего общества, когда женские достижения принижаются, когда любое решение, любой поступок женщины будет осужден, неважно, что она сделает. Видимо, в войну было удобно закрыть на это глаза, а когда война кончилась, выяснилось, что ничего и не поменялось. </a:t>
            </a:r>
            <a:endParaRPr lang="ru-RU" dirty="0"/>
          </a:p>
        </p:txBody>
      </p:sp>
    </p:spTree>
    <p:extLst>
      <p:ext uri="{BB962C8B-B14F-4D97-AF65-F5344CB8AC3E}">
        <p14:creationId xmlns:p14="http://schemas.microsoft.com/office/powerpoint/2010/main" xmlns="" val="2330813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42875"/>
          </a:xfrm>
        </p:spPr>
        <p:txBody>
          <a:bodyPr>
            <a:normAutofit fontScale="90000"/>
          </a:bodyPr>
          <a:lstStyle/>
          <a:p>
            <a:endParaRPr lang="ru-RU" dirty="0"/>
          </a:p>
        </p:txBody>
      </p:sp>
      <p:sp>
        <p:nvSpPr>
          <p:cNvPr id="3" name="Объект 2"/>
          <p:cNvSpPr>
            <a:spLocks noGrp="1"/>
          </p:cNvSpPr>
          <p:nvPr>
            <p:ph idx="1"/>
          </p:nvPr>
        </p:nvSpPr>
        <p:spPr>
          <a:xfrm>
            <a:off x="838200" y="1349829"/>
            <a:ext cx="10515600" cy="4827134"/>
          </a:xfrm>
        </p:spPr>
        <p:txBody>
          <a:bodyPr>
            <a:normAutofit/>
          </a:bodyPr>
          <a:lstStyle/>
          <a:p>
            <a:r>
              <a:rPr lang="ru-RU" sz="3200" dirty="0" smtClean="0"/>
              <a:t>И женщин становится жаль, потому что многие из них так и не оправились от последствий войны ни морально, ни физически: почти у всех болезни, поврежденные органы, почти всех мучают кошмары, преследуют запахи и видения, многие не могут заниматься обыденными вещами, потому что какие-то мелочи постоянно напоминают о войне. Не все вышли замуж, не всем удалось родить детей, многие встретили старость в одиночестве. Разве такой судьбы заслужили героини?</a:t>
            </a:r>
            <a:endParaRPr lang="ru-RU" sz="3200" dirty="0"/>
          </a:p>
        </p:txBody>
      </p:sp>
    </p:spTree>
    <p:extLst>
      <p:ext uri="{BB962C8B-B14F-4D97-AF65-F5344CB8AC3E}">
        <p14:creationId xmlns:p14="http://schemas.microsoft.com/office/powerpoint/2010/main" xmlns="" val="3927944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273504"/>
          </a:xfrm>
        </p:spPr>
        <p:txBody>
          <a:bodyPr>
            <a:normAutofit fontScale="90000"/>
          </a:bodyPr>
          <a:lstStyle/>
          <a:p>
            <a:endParaRPr lang="ru-RU" dirty="0"/>
          </a:p>
        </p:txBody>
      </p:sp>
      <p:sp>
        <p:nvSpPr>
          <p:cNvPr id="3" name="Объект 2"/>
          <p:cNvSpPr>
            <a:spLocks noGrp="1"/>
          </p:cNvSpPr>
          <p:nvPr>
            <p:ph idx="1"/>
          </p:nvPr>
        </p:nvSpPr>
        <p:spPr/>
        <p:txBody>
          <a:bodyPr/>
          <a:lstStyle/>
          <a:p>
            <a:r>
              <a:rPr lang="ru-RU" dirty="0" smtClean="0"/>
              <a:t>Что можно сказать в завершение? В книге Светланы Алексиевич перед нами вырисовывается страшное, неприглядное лицо настоящей войны, которая убивает и калечит людей, ломает жизни, уничтожает веру в хорошее и оставляет незаживающие шрамы на душе. И да, оно совсем не женское. Оно, наверное, даже не человеческое, это лицо.</a:t>
            </a:r>
            <a:endParaRPr lang="ru-RU" dirty="0"/>
          </a:p>
        </p:txBody>
      </p:sp>
    </p:spTree>
    <p:extLst>
      <p:ext uri="{BB962C8B-B14F-4D97-AF65-F5344CB8AC3E}">
        <p14:creationId xmlns:p14="http://schemas.microsoft.com/office/powerpoint/2010/main" xmlns="" val="316115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5789"/>
          </a:xfrm>
        </p:spPr>
        <p:txBody>
          <a:bodyPr>
            <a:normAutofit fontScale="90000"/>
          </a:bodyPr>
          <a:lstStyle/>
          <a:p>
            <a:endParaRPr lang="ru-RU" dirty="0"/>
          </a:p>
        </p:txBody>
      </p:sp>
      <p:sp>
        <p:nvSpPr>
          <p:cNvPr id="3" name="Объект 2"/>
          <p:cNvSpPr>
            <a:spLocks noGrp="1"/>
          </p:cNvSpPr>
          <p:nvPr>
            <p:ph idx="1"/>
          </p:nvPr>
        </p:nvSpPr>
        <p:spPr>
          <a:xfrm>
            <a:off x="664028" y="1665968"/>
            <a:ext cx="10515600" cy="4351338"/>
          </a:xfrm>
        </p:spPr>
        <p:txBody>
          <a:bodyPr/>
          <a:lstStyle/>
          <a:p>
            <a:r>
              <a:rPr lang="ru-RU" sz="4000" dirty="0" smtClean="0"/>
              <a:t>После прочтения книги мне все больше хочется добавить полюбившемуся слогану «Спасибо деду за Победу!» еще один слоган ‒ «Спасибо бабушке за Победу!». Ведь без наших бабушек и прабабушек этой победы не было бы. </a:t>
            </a:r>
          </a:p>
          <a:p>
            <a:r>
              <a:rPr lang="ru-RU" sz="4000" b="1" i="1" dirty="0" smtClean="0"/>
              <a:t>А ваши бабушки или прабабушки воевали?</a:t>
            </a:r>
            <a:endParaRPr lang="ru-RU" sz="4000" dirty="0" smtClean="0"/>
          </a:p>
          <a:p>
            <a:endParaRPr lang="ru-RU" dirty="0"/>
          </a:p>
        </p:txBody>
      </p:sp>
    </p:spTree>
    <p:extLst>
      <p:ext uri="{BB962C8B-B14F-4D97-AF65-F5344CB8AC3E}">
        <p14:creationId xmlns:p14="http://schemas.microsoft.com/office/powerpoint/2010/main" xmlns="" val="3158804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 качестве эпиграфа к этой книге можно было бы привести стихотворение Юлии </a:t>
            </a:r>
            <a:r>
              <a:rPr lang="ru-RU" dirty="0" err="1" smtClean="0"/>
              <a:t>Друниной</a:t>
            </a:r>
            <a:r>
              <a:rPr lang="ru-RU" dirty="0" smtClean="0"/>
              <a:t>:</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38200" y="1961616"/>
            <a:ext cx="3966029" cy="4710112"/>
          </a:xfrm>
        </p:spPr>
      </p:pic>
      <p:sp>
        <p:nvSpPr>
          <p:cNvPr id="5" name="Прямоугольник 4"/>
          <p:cNvSpPr/>
          <p:nvPr/>
        </p:nvSpPr>
        <p:spPr>
          <a:xfrm>
            <a:off x="5660570" y="2104571"/>
            <a:ext cx="5693230" cy="4247317"/>
          </a:xfrm>
          <a:prstGeom prst="rect">
            <a:avLst/>
          </a:prstGeom>
        </p:spPr>
        <p:txBody>
          <a:bodyPr wrap="square">
            <a:spAutoFit/>
          </a:bodyPr>
          <a:lstStyle/>
          <a:p>
            <a:r>
              <a:rPr lang="ru-RU" dirty="0" smtClean="0"/>
              <a:t> До сих пор не совсем понимаю,</a:t>
            </a:r>
          </a:p>
          <a:p>
            <a:endParaRPr lang="ru-RU" dirty="0" smtClean="0"/>
          </a:p>
          <a:p>
            <a:r>
              <a:rPr lang="ru-RU" dirty="0" smtClean="0"/>
              <a:t>    Как же я, и худа, и мала,</a:t>
            </a:r>
          </a:p>
          <a:p>
            <a:endParaRPr lang="ru-RU" dirty="0" smtClean="0"/>
          </a:p>
          <a:p>
            <a:r>
              <a:rPr lang="ru-RU" dirty="0" smtClean="0"/>
              <a:t>    Сквозь пожары к победному Маю</a:t>
            </a:r>
          </a:p>
          <a:p>
            <a:endParaRPr lang="ru-RU" dirty="0" smtClean="0"/>
          </a:p>
          <a:p>
            <a:r>
              <a:rPr lang="ru-RU" dirty="0" smtClean="0"/>
              <a:t>    В </a:t>
            </a:r>
            <a:r>
              <a:rPr lang="ru-RU" dirty="0" err="1" smtClean="0"/>
              <a:t>кирзачах</a:t>
            </a:r>
            <a:r>
              <a:rPr lang="ru-RU" dirty="0" smtClean="0"/>
              <a:t> стопудовых дошла.</a:t>
            </a:r>
          </a:p>
          <a:p>
            <a:endParaRPr lang="ru-RU" dirty="0" smtClean="0"/>
          </a:p>
          <a:p>
            <a:r>
              <a:rPr lang="ru-RU" dirty="0" smtClean="0"/>
              <a:t>    И откуда взялось столько силы</a:t>
            </a:r>
          </a:p>
          <a:p>
            <a:endParaRPr lang="ru-RU" dirty="0" smtClean="0"/>
          </a:p>
          <a:p>
            <a:r>
              <a:rPr lang="ru-RU" dirty="0" smtClean="0"/>
              <a:t>    Даже в самых слабейших из нас?..</a:t>
            </a:r>
          </a:p>
          <a:p>
            <a:endParaRPr lang="ru-RU" dirty="0" smtClean="0"/>
          </a:p>
          <a:p>
            <a:r>
              <a:rPr lang="ru-RU" dirty="0" smtClean="0"/>
              <a:t>    Что гадать!— Был и есть у России</a:t>
            </a:r>
          </a:p>
          <a:p>
            <a:endParaRPr lang="ru-RU" dirty="0" smtClean="0"/>
          </a:p>
          <a:p>
            <a:r>
              <a:rPr lang="ru-RU" dirty="0" smtClean="0"/>
              <a:t>    Вечной прочности вечный запас.</a:t>
            </a:r>
            <a:endParaRPr lang="ru-RU" dirty="0"/>
          </a:p>
        </p:txBody>
      </p:sp>
    </p:spTree>
    <p:extLst>
      <p:ext uri="{BB962C8B-B14F-4D97-AF65-F5344CB8AC3E}">
        <p14:creationId xmlns:p14="http://schemas.microsoft.com/office/powerpoint/2010/main" xmlns="" val="2361990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5789"/>
          </a:xfrm>
        </p:spPr>
        <p:txBody>
          <a:bodyPr>
            <a:normAutofit fontScale="90000"/>
          </a:bodyPr>
          <a:lstStyle/>
          <a:p>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232737" y="0"/>
            <a:ext cx="6141873" cy="4351338"/>
          </a:xfrm>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09136" y="0"/>
            <a:ext cx="9144000" cy="6124575"/>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flipV="1">
            <a:off x="1809750" y="8140336"/>
            <a:ext cx="8572500" cy="45719"/>
          </a:xfrm>
          <a:prstGeom prst="rect">
            <a:avLst/>
          </a:prstGeom>
        </p:spPr>
      </p:pic>
    </p:spTree>
    <p:extLst>
      <p:ext uri="{BB962C8B-B14F-4D97-AF65-F5344CB8AC3E}">
        <p14:creationId xmlns:p14="http://schemas.microsoft.com/office/powerpoint/2010/main" xmlns="" val="19936661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28361"/>
          </a:xfrm>
        </p:spPr>
        <p:txBody>
          <a:bodyPr>
            <a:normAutofit fontScale="90000"/>
          </a:bodyPr>
          <a:lstStyle/>
          <a:p>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378857" y="493486"/>
            <a:ext cx="9303657" cy="6139543"/>
          </a:xfrm>
        </p:spPr>
      </p:pic>
    </p:spTree>
    <p:extLst>
      <p:ext uri="{BB962C8B-B14F-4D97-AF65-F5344CB8AC3E}">
        <p14:creationId xmlns:p14="http://schemas.microsoft.com/office/powerpoint/2010/main" xmlns="" val="11736432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82171" y="870856"/>
            <a:ext cx="10377715" cy="5544457"/>
          </a:xfrm>
        </p:spPr>
      </p:pic>
    </p:spTree>
    <p:extLst>
      <p:ext uri="{BB962C8B-B14F-4D97-AF65-F5344CB8AC3E}">
        <p14:creationId xmlns:p14="http://schemas.microsoft.com/office/powerpoint/2010/main" xmlns="" val="17117459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37028" y="365124"/>
            <a:ext cx="10816771" cy="6224361"/>
          </a:xfrm>
        </p:spPr>
      </p:pic>
    </p:spTree>
    <p:extLst>
      <p:ext uri="{BB962C8B-B14F-4D97-AF65-F5344CB8AC3E}">
        <p14:creationId xmlns:p14="http://schemas.microsoft.com/office/powerpoint/2010/main" xmlns="" val="5200815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78971" y="365125"/>
            <a:ext cx="10874829" cy="6282418"/>
          </a:xfrm>
        </p:spPr>
      </p:pic>
    </p:spTree>
    <p:extLst>
      <p:ext uri="{BB962C8B-B14F-4D97-AF65-F5344CB8AC3E}">
        <p14:creationId xmlns:p14="http://schemas.microsoft.com/office/powerpoint/2010/main" xmlns="" val="1080053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А в воспоминаниях, собранных Светланой Алексиевич, мы видим все, всю правду военной жизни и быта. </a:t>
            </a:r>
            <a:endParaRPr lang="ru-RU" sz="2800" dirty="0"/>
          </a:p>
        </p:txBody>
      </p:sp>
      <p:sp>
        <p:nvSpPr>
          <p:cNvPr id="3" name="Объект 2"/>
          <p:cNvSpPr>
            <a:spLocks noGrp="1"/>
          </p:cNvSpPr>
          <p:nvPr>
            <p:ph idx="1"/>
          </p:nvPr>
        </p:nvSpPr>
        <p:spPr/>
        <p:txBody>
          <a:bodyPr/>
          <a:lstStyle/>
          <a:p>
            <a:r>
              <a:rPr lang="ru-RU" i="1" dirty="0" smtClean="0"/>
              <a:t>В роте по своему росту и комплекции я оказалась самой маленькой, рост сто пятьдесят три сантиметра, обувь тридцать пятого размера и, естественно, военной промышленностью такие мизерные размеры не шились, а уж тем более Америка нам их не поставляла. Мне достались ботинки сорок второго размера, надевала и снимала их, не расшнуровывая, и такие они тяжелые, что я ходила, волоча ноги по земле.</a:t>
            </a:r>
            <a:endParaRPr lang="ru-RU" dirty="0"/>
          </a:p>
        </p:txBody>
      </p:sp>
    </p:spTree>
    <p:extLst>
      <p:ext uri="{BB962C8B-B14F-4D97-AF65-F5344CB8AC3E}">
        <p14:creationId xmlns:p14="http://schemas.microsoft.com/office/powerpoint/2010/main" xmlns="" val="2828172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229961"/>
          </a:xfrm>
        </p:spPr>
        <p:txBody>
          <a:bodyPr>
            <a:normAutofit fontScale="90000"/>
          </a:bodyPr>
          <a:lstStyle/>
          <a:p>
            <a:endParaRPr lang="ru-RU" dirty="0"/>
          </a:p>
        </p:txBody>
      </p:sp>
      <p:sp>
        <p:nvSpPr>
          <p:cNvPr id="3" name="Объект 2"/>
          <p:cNvSpPr>
            <a:spLocks noGrp="1"/>
          </p:cNvSpPr>
          <p:nvPr>
            <p:ph idx="1"/>
          </p:nvPr>
        </p:nvSpPr>
        <p:spPr>
          <a:xfrm>
            <a:off x="838200" y="1059543"/>
            <a:ext cx="10515600" cy="4464278"/>
          </a:xfrm>
        </p:spPr>
        <p:txBody>
          <a:bodyPr>
            <a:normAutofit/>
          </a:bodyPr>
          <a:lstStyle/>
          <a:p>
            <a:r>
              <a:rPr lang="ru-RU" sz="4000" i="1" dirty="0" smtClean="0"/>
              <a:t>А я другое скажу... Самое страшное для меня на войне - носить мужские трусы. Вот это было страшно. И это мне как-то... Я не выражусь... Ну, во-первых, очень некрасиво... Ты на войне, собираешься умереть за Родину, а на тебе мужские трусы.</a:t>
            </a:r>
            <a:endParaRPr lang="ru-RU" sz="4000" dirty="0"/>
          </a:p>
        </p:txBody>
      </p:sp>
    </p:spTree>
    <p:extLst>
      <p:ext uri="{BB962C8B-B14F-4D97-AF65-F5344CB8AC3E}">
        <p14:creationId xmlns:p14="http://schemas.microsoft.com/office/powerpoint/2010/main" xmlns="" val="590022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171904"/>
          </a:xfrm>
        </p:spPr>
        <p:txBody>
          <a:bodyPr>
            <a:normAutofit fontScale="90000"/>
          </a:bodyPr>
          <a:lstStyle/>
          <a:p>
            <a:endParaRPr lang="ru-RU" dirty="0"/>
          </a:p>
        </p:txBody>
      </p:sp>
      <p:sp>
        <p:nvSpPr>
          <p:cNvPr id="3" name="Объект 2"/>
          <p:cNvSpPr>
            <a:spLocks noGrp="1"/>
          </p:cNvSpPr>
          <p:nvPr>
            <p:ph idx="1"/>
          </p:nvPr>
        </p:nvSpPr>
        <p:spPr>
          <a:xfrm>
            <a:off x="838200" y="1364343"/>
            <a:ext cx="10515600" cy="4812620"/>
          </a:xfrm>
        </p:spPr>
        <p:txBody>
          <a:bodyPr>
            <a:normAutofit/>
          </a:bodyPr>
          <a:lstStyle/>
          <a:p>
            <a:r>
              <a:rPr lang="ru-RU" sz="4000" i="1" dirty="0" smtClean="0"/>
              <a:t>Кончилась война, у меня было три желания: первое - наконец я не буду ползать на животе, а стану ездить на троллейбусе, второе - купить и съесть целый белый батон, третье - выспаться в белой постели и чтобы простыни хрустели. Белые простыни...</a:t>
            </a:r>
            <a:endParaRPr lang="ru-RU" sz="4000" dirty="0"/>
          </a:p>
        </p:txBody>
      </p:sp>
    </p:spTree>
    <p:extLst>
      <p:ext uri="{BB962C8B-B14F-4D97-AF65-F5344CB8AC3E}">
        <p14:creationId xmlns:p14="http://schemas.microsoft.com/office/powerpoint/2010/main" xmlns="" val="141417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33829"/>
            <a:ext cx="10515600" cy="87086"/>
          </a:xfrm>
        </p:spPr>
        <p:txBody>
          <a:bodyPr>
            <a:normAutofit fontScale="90000"/>
          </a:bodyPr>
          <a:lstStyle/>
          <a:p>
            <a:endParaRPr lang="ru-RU" dirty="0"/>
          </a:p>
        </p:txBody>
      </p:sp>
      <p:sp>
        <p:nvSpPr>
          <p:cNvPr id="3" name="Объект 2"/>
          <p:cNvSpPr>
            <a:spLocks noGrp="1"/>
          </p:cNvSpPr>
          <p:nvPr>
            <p:ph idx="1"/>
          </p:nvPr>
        </p:nvSpPr>
        <p:spPr>
          <a:xfrm>
            <a:off x="838200" y="1843313"/>
            <a:ext cx="10515600" cy="4333649"/>
          </a:xfrm>
        </p:spPr>
        <p:txBody>
          <a:bodyPr/>
          <a:lstStyle/>
          <a:p>
            <a:r>
              <a:rPr lang="ru-RU" i="1" dirty="0" smtClean="0"/>
              <a:t>Возвратились в лагерь. Командир построил всех и вызывает меня. Я выхожу... И забыла, что у меня фиалки на винтовке. А он меня начал ругать: «Солдат должен быть солдат, а не сборщик цветов». Ему было непонятно, как это в такой обстановке можно о цветах думать. Мужчине было непонятно... Но я фиалки не выбросила. Я их тихонько сняла и в карман засунула. Мне за эти фиалки дали три наряда вне очереди...</a:t>
            </a:r>
            <a:endParaRPr lang="ru-RU" dirty="0"/>
          </a:p>
        </p:txBody>
      </p:sp>
    </p:spTree>
    <p:extLst>
      <p:ext uri="{BB962C8B-B14F-4D97-AF65-F5344CB8AC3E}">
        <p14:creationId xmlns:p14="http://schemas.microsoft.com/office/powerpoint/2010/main" xmlns="" val="2100284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200932"/>
          </a:xfrm>
        </p:spPr>
        <p:txBody>
          <a:bodyPr>
            <a:normAutofit fontScale="90000"/>
          </a:bodyPr>
          <a:lstStyle/>
          <a:p>
            <a:endParaRPr lang="ru-RU" dirty="0"/>
          </a:p>
        </p:txBody>
      </p:sp>
      <p:sp>
        <p:nvSpPr>
          <p:cNvPr id="3" name="Объект 2"/>
          <p:cNvSpPr>
            <a:spLocks noGrp="1"/>
          </p:cNvSpPr>
          <p:nvPr>
            <p:ph idx="1"/>
          </p:nvPr>
        </p:nvSpPr>
        <p:spPr>
          <a:xfrm>
            <a:off x="707571" y="1161143"/>
            <a:ext cx="10515600" cy="4841649"/>
          </a:xfrm>
        </p:spPr>
        <p:txBody>
          <a:bodyPr>
            <a:normAutofit lnSpcReduction="10000"/>
          </a:bodyPr>
          <a:lstStyle/>
          <a:p>
            <a:r>
              <a:rPr lang="ru-RU" sz="4000" i="1" dirty="0" smtClean="0"/>
              <a:t>А это уже на фронте... Сапоги у меня на три размера больше, загнулись, пыль в них въелась. Хозяйка принесла два яйца: «Возьми в дорогу, такая худенькая, что скоро переломишься». А я тихонько, чтобы она не видела, разбила эти два яйца, они маленькие были, и почистила сапоги. Конечно, хотелось есть, но победило женское -быть красивой</a:t>
            </a:r>
            <a:r>
              <a:rPr lang="ru-RU" i="1" dirty="0" smtClean="0"/>
              <a:t>.</a:t>
            </a:r>
            <a:endParaRPr lang="ru-RU" dirty="0"/>
          </a:p>
        </p:txBody>
      </p:sp>
    </p:spTree>
    <p:extLst>
      <p:ext uri="{BB962C8B-B14F-4D97-AF65-F5344CB8AC3E}">
        <p14:creationId xmlns:p14="http://schemas.microsoft.com/office/powerpoint/2010/main" xmlns="" val="187473600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2918</Words>
  <Application>Microsoft Office PowerPoint</Application>
  <PresentationFormat>Произвольный</PresentationFormat>
  <Paragraphs>95</Paragraphs>
  <Slides>44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Тема Office</vt:lpstr>
      <vt:lpstr>У войны не женское лицо… </vt:lpstr>
      <vt:lpstr>Слайд 2</vt:lpstr>
      <vt:lpstr>Слайд 3</vt:lpstr>
      <vt:lpstr>В качестве эпиграфа к этой книге можно было бы привести стихотворение Юлии Друниной:</vt:lpstr>
      <vt:lpstr>А в воспоминаниях, собранных Светланой Алексиевич, мы видим все, всю правду военной жизни и быта. </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брали на воспитание чужих детей, при этом имея своих. </vt:lpstr>
      <vt:lpstr>Слайд 29</vt:lpstr>
      <vt:lpstr>Слайд 30</vt:lpstr>
      <vt:lpstr>Слайд 31</vt:lpstr>
      <vt:lpstr>Слайд 32</vt:lpstr>
      <vt:lpstr>А потом война закончилась, и как-то быстро все забыли, что женщины воевали, что победа в Великой Отечественной войне – это отчасти и их заслуга.  В собранных Светланой Алексиевич воспоминаниях мы видим большую боль и огромную женскую обиду на то, что у них отобрали победу.  </vt:lpstr>
      <vt:lpstr>Слайд 34</vt:lpstr>
      <vt:lpstr>Презрение, ненависть, неуважение со стороны невоевавших женщин мне в принципе ясны. Понятное дело, всякое случалось на фронте, некоторые девушки сходились с женатыми мужчинами.</vt:lpstr>
      <vt:lpstr>Кто и как допустил, чтобы женщины убивали? Кто допустил, чтобы женщины воевали? Да, многие ушли на фронт добровольно, но ведь их там приняли, обучили и отправили убивать</vt:lpstr>
      <vt:lpstr>Слайд 37</vt:lpstr>
      <vt:lpstr>Слайд 38</vt:lpstr>
      <vt:lpstr>Слайд 39</vt:lpstr>
      <vt:lpstr>Слайд 40</vt:lpstr>
      <vt:lpstr>Слайд 41</vt:lpstr>
      <vt:lpstr>Слайд 42</vt:lpstr>
      <vt:lpstr>Слайд 43</vt:lpstr>
      <vt:lpstr>Слайд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 войны не женское лицо…</dc:title>
  <dc:creator>учителя</dc:creator>
  <cp:lastModifiedBy>Makarenkova_O_N</cp:lastModifiedBy>
  <cp:revision>9</cp:revision>
  <dcterms:created xsi:type="dcterms:W3CDTF">2022-01-11T07:57:56Z</dcterms:created>
  <dcterms:modified xsi:type="dcterms:W3CDTF">2022-02-04T06:32:47Z</dcterms:modified>
</cp:coreProperties>
</file>