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>
        <p:scale>
          <a:sx n="74" d="100"/>
          <a:sy n="74" d="100"/>
        </p:scale>
        <p:origin x="-1908" y="-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6A4CC-45FE-4910-B227-18F52CA08161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C8451-5A4F-470C-B789-9143670A55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41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C2D6CA6-6BB0-468F-8696-99410CDBA40C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0F20-6F39-4D98-B058-3C8AD8479FE4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75AD-5081-4EB9-86F5-17037F9897EA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CFC6-094B-4A17-BDD2-33BBA852371E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1A58-E709-4934-876C-D808D9759D29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5E46-A502-4F99-802C-098451E85A50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E3DB-42AB-4ED0-84EE-A426DFDB5EEC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3996-B830-4119-94C9-0B1BAA1F2E50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B8F5-91FA-402A-B05B-1196D866A7C3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9A58-A831-4E5B-9589-0E3061122654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E78F-CD6F-48E6-AA25-1B80604AF83E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F4E5-D84F-4D77-BFA2-3E3CD65B66CC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27C-8E7C-475A-A423-CA659D9052A1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B09-1099-47E1-BDD7-F817BCCE08DE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6B8A-E917-45C3-8067-00C690C2F865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4A9B-B75A-4669-B87B-1E77C5529639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D52B-3970-4C2C-A51A-4DEF4A1490E6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9ECC639-1713-41FB-B22B-7DEB3D39B155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karenkova_o_n\Desktop\&#1053;&#1048;%20&#1050;&#1059;&#1047;&#1053;&#1045;&#1062;&#1054;&#1042;\&#1042;&#1077;&#1095;&#1085;&#1072;&#1103;%20&#1087;&#1072;&#1084;&#1103;&#1090;&#1100;%20&#1043;&#1077;&#1088;&#1086;&#1102;.wmv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karenkova_o_n\Desktop\&#1053;&#1048;%20&#1050;&#1059;&#1047;&#1053;&#1045;&#1062;&#1054;&#1042;\&#1048;.&#1050;&#1086;&#1073;&#1079;&#1086;&#1085;%20-%20&#1052;&#1075;&#1085;&#1086;&#1074;&#1077;&#1085;&#1080;&#1103;%20(&#1080;&#1079;%20&#1082;%20&#1092;%2017%20&#1084;&#1075;&#1085;&#1086;&#1074;&#1077;&#1085;&#1080;&#1081;%20&#1074;&#1077;&#1089;&#1085;&#1099;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karenkova_o_n\Desktop\&#1053;&#1048;%20&#1050;&#1059;&#1047;&#1053;&#1045;&#1062;&#1054;&#1042;\&#1055;&#1091;&#1090;&#1100;%20&#1082;%20&#1042;&#1077;&#1083;&#1080;&#1082;&#1086;&#1081;%20&#1055;&#1086;&#1073;&#1077;&#1076;&#1077;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Николай Иванович Кузнецов: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 следам советского разведчика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5960">
            <a:off x="128789" y="635901"/>
            <a:ext cx="3718779" cy="3718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47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922" y="260797"/>
            <a:ext cx="10396882" cy="115196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Историческая память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CADE4">
                    <a:lumMod val="60000"/>
                    <a:lumOff val="40000"/>
                  </a:srgbClr>
                </a:solidFill>
              </a:rPr>
              <a:pPr/>
              <a:t>10</a:t>
            </a:fld>
            <a:endParaRPr lang="en-US" dirty="0">
              <a:solidFill>
                <a:srgbClr val="1CADE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242" name="Picture 2" descr="Памятник Николаю Кузнецову в Екатеринбург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0" y="1141927"/>
            <a:ext cx="3218689" cy="4291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Рисунок 5" descr="Описание: https://avatars.mds.yandex.net/get-altay/2761244/2a00000175208b8b170576410970a011949c/XX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23" y="1141927"/>
            <a:ext cx="7301088" cy="429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https://avatars.mds.yandex.net/get-altay/2385630/2a0000017107247498c1a5ae6c50fcf57310/XXX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23" t="38129" r="28583" b="28879"/>
          <a:stretch/>
        </p:blipFill>
        <p:spPr bwMode="auto">
          <a:xfrm>
            <a:off x="4165623" y="3604713"/>
            <a:ext cx="3292346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21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44" y="13200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Где похоронен николай кузнецов?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9" r="-1721"/>
          <a:stretch>
            <a:fillRect/>
          </a:stretch>
        </p:blipFill>
        <p:spPr bwMode="auto">
          <a:xfrm>
            <a:off x="1596980" y="1068946"/>
            <a:ext cx="8062175" cy="441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Вечная память Герою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73499" y="1056069"/>
            <a:ext cx="7017705" cy="44348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403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27" y="235039"/>
            <a:ext cx="10396882" cy="115196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Исторический квест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0195" y="2062459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cap="none" dirty="0" smtClean="0">
                <a:solidFill>
                  <a:srgbClr val="002060"/>
                </a:solidFill>
              </a:rPr>
              <a:t>Разминка</a:t>
            </a:r>
            <a:endParaRPr lang="ru-RU" sz="2800" b="1" cap="none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https://histrf.ru/uploads/media/default/0001/60/cb26e827c32615020e766f57c273cc806008426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19" y="1237576"/>
            <a:ext cx="4595029" cy="3938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media/C2zD-IBXEAAU4RP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3" y="1237576"/>
            <a:ext cx="6121165" cy="3476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И.Кобзон - Мгновения (из к ф 17 мгновений весны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516979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5240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2" y="3219"/>
            <a:ext cx="11988085" cy="1151965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solidFill>
                  <a:srgbClr val="002060"/>
                </a:solidFill>
              </a:rPr>
              <a:t>Что мы знаем о Николае Кузнецове… </a:t>
            </a:r>
            <a:endParaRPr lang="ru-RU" b="1" cap="none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526846"/>
            <a:ext cx="11555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 известных фактов из биографии Николая Кузнецова</a:t>
            </a:r>
          </a:p>
        </p:txBody>
      </p:sp>
      <p:pic>
        <p:nvPicPr>
          <p:cNvPr id="6" name="Путь к Великой Побед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63650" y="949012"/>
            <a:ext cx="8126569" cy="4571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376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2" y="119130"/>
            <a:ext cx="12262835" cy="1151965"/>
          </a:xfrm>
        </p:spPr>
        <p:txBody>
          <a:bodyPr>
            <a:normAutofit fontScale="90000"/>
          </a:bodyPr>
          <a:lstStyle/>
          <a:p>
            <a:r>
              <a:rPr lang="ru-RU" b="1" cap="none" dirty="0">
                <a:solidFill>
                  <a:srgbClr val="002060"/>
                </a:solidFill>
              </a:rPr>
              <a:t>Николай Кузнецов – </a:t>
            </a:r>
            <a:r>
              <a:rPr lang="ru-RU" b="1" cap="none" dirty="0" smtClean="0">
                <a:solidFill>
                  <a:srgbClr val="002060"/>
                </a:solidFill>
              </a:rPr>
              <a:t/>
            </a:r>
            <a:br>
              <a:rPr lang="ru-RU" b="1" cap="none" dirty="0" smtClean="0">
                <a:solidFill>
                  <a:srgbClr val="002060"/>
                </a:solidFill>
              </a:rPr>
            </a:br>
            <a:r>
              <a:rPr lang="ru-RU" b="1" cap="none" dirty="0" smtClean="0">
                <a:solidFill>
                  <a:srgbClr val="002060"/>
                </a:solidFill>
              </a:rPr>
              <a:t>характеристика разведчика</a:t>
            </a:r>
            <a:endParaRPr lang="ru-RU" b="1" cap="none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2" name="Picture 4" descr="http://i.mycdn.me/i?r=AzEPZsRbOZEKgBhR0XGMT1RkWcnfYA56sxltVbFpEs_EP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47" y="1446051"/>
            <a:ext cx="6181859" cy="4121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0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44" y="235039"/>
            <a:ext cx="10396882" cy="115196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Выдвигаем версии…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4851" y="1342179"/>
            <a:ext cx="11062952" cy="201920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Вопрос №1 –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Как паренек из глухого уральского села мог в совершенстве выучить немецкий язык, что даже его настоящие носители не чувствовали в собеседнике иностранца? 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830" y="3600471"/>
            <a:ext cx="1100285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cap="all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Вопрос №2 – </a:t>
            </a:r>
            <a:r>
              <a:rPr lang="ru-RU" sz="2800" cap="all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Как Николай Кузнецов, не имея специального военного образования, </a:t>
            </a:r>
            <a:r>
              <a:rPr lang="ru-RU" sz="2800" cap="all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смог </a:t>
            </a:r>
            <a:r>
              <a:rPr lang="ru-RU" sz="2800" cap="all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стать настоящим немецким офицером?</a:t>
            </a:r>
          </a:p>
        </p:txBody>
      </p:sp>
    </p:spTree>
    <p:extLst>
      <p:ext uri="{BB962C8B-B14F-4D97-AF65-F5344CB8AC3E}">
        <p14:creationId xmlns="" xmlns:p14="http://schemas.microsoft.com/office/powerpoint/2010/main" val="21535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Чтобы это </a:t>
            </a:r>
            <a:r>
              <a:rPr lang="ru-RU" b="1" dirty="0" smtClean="0">
                <a:solidFill>
                  <a:srgbClr val="002060"/>
                </a:solidFill>
              </a:rPr>
              <a:t>значило?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 descr="https://www.third-reich-posters.co.uk/wp-content/uploads/2019/07/partypi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38" t="18546" r="19099" b="17415"/>
          <a:stretch/>
        </p:blipFill>
        <p:spPr bwMode="auto">
          <a:xfrm>
            <a:off x="489399" y="2073499"/>
            <a:ext cx="2781836" cy="2774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http://xn--80aafy5bs.xn--p1ai/wp-content/uploads/2015/09/3.Po-2SHS-na-stoyanke-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45" y="2128019"/>
            <a:ext cx="3958309" cy="266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46"/>
          <a:stretch/>
        </p:blipFill>
        <p:spPr bwMode="auto">
          <a:xfrm flipH="1">
            <a:off x="7817472" y="2073499"/>
            <a:ext cx="3683362" cy="272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63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08" y="286555"/>
            <a:ext cx="11681139" cy="11558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«И носило меня, как осенний листок/Я менял города, я менял имена</a:t>
            </a:r>
            <a:r>
              <a:rPr lang="ru-RU" sz="4000" b="1" dirty="0" smtClean="0">
                <a:solidFill>
                  <a:srgbClr val="002060"/>
                </a:solidFill>
              </a:rPr>
              <a:t>…»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0456" y="4417454"/>
            <a:ext cx="11410681" cy="11590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Талица – тюмень – кудымкар – свердловск – москва – ровно - Львов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46" name="Picture 2" descr="https://s2.stc.all.kpcdn.net/putevoditel/projectid_534672/images/tild3835-3738-4438-b464-303663303131__---1930-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39" y="1385608"/>
            <a:ext cx="4812574" cy="3153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1859" y="1620454"/>
            <a:ext cx="5198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Open Sans"/>
              </a:rPr>
              <a:t>Свердловск. Общий 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вид Уралмаша. 1930-е.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97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08" y="286555"/>
            <a:ext cx="11681139" cy="11558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«И носило меня, как осенний листок/Я менял города, я менял имена</a:t>
            </a:r>
            <a:r>
              <a:rPr lang="ru-RU" sz="4000" b="1" dirty="0" smtClean="0">
                <a:solidFill>
                  <a:srgbClr val="002060"/>
                </a:solidFill>
              </a:rPr>
              <a:t>…»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0164" y="1693572"/>
            <a:ext cx="8180952" cy="84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1. кулик, ученый, колонист, пух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172" y="1558344"/>
            <a:ext cx="2927702" cy="39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0" y="2867696"/>
            <a:ext cx="8703172" cy="84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2. Никонор, Рудольф ШМИДТ, Пауль ЗИБЕРТ.  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83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08" y="286555"/>
            <a:ext cx="6941715" cy="11558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«Делаем выводы…»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5003" y="1584100"/>
            <a:ext cx="655534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Используя приведенные 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факты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докажите, что Николай Кузнецов – советский разведчик №1.</a:t>
            </a:r>
            <a:endParaRPr lang="ru-RU" sz="32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48" y="363739"/>
            <a:ext cx="3647650" cy="51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90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501</TotalTime>
  <Words>189</Words>
  <Application>Microsoft Office PowerPoint</Application>
  <PresentationFormat>Произвольный</PresentationFormat>
  <Paragraphs>31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Main Event</vt:lpstr>
      <vt:lpstr>Николай Иванович Кузнецов:</vt:lpstr>
      <vt:lpstr>Исторический квест</vt:lpstr>
      <vt:lpstr>Что мы знаем о Николае Кузнецове… </vt:lpstr>
      <vt:lpstr>Николай Кузнецов –  характеристика разведчика</vt:lpstr>
      <vt:lpstr>Выдвигаем версии…</vt:lpstr>
      <vt:lpstr>Чтобы это значило?</vt:lpstr>
      <vt:lpstr>«И носило меня, как осенний листок/Я менял города, я менял имена…»</vt:lpstr>
      <vt:lpstr>«И носило меня, как осенний листок/Я менял города, я менял имена…»</vt:lpstr>
      <vt:lpstr>«Делаем выводы…»</vt:lpstr>
      <vt:lpstr>Историческая память</vt:lpstr>
      <vt:lpstr>Где похоронен николай кузнецов?</vt:lpstr>
    </vt:vector>
  </TitlesOfParts>
  <Company>УчебныеПрезентации.рф;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УчебныеПрезентации.рф</dc:creator>
  <cp:lastModifiedBy>Makarenkova_O_N</cp:lastModifiedBy>
  <cp:revision>41</cp:revision>
  <dcterms:created xsi:type="dcterms:W3CDTF">2016-04-12T18:43:58Z</dcterms:created>
  <dcterms:modified xsi:type="dcterms:W3CDTF">2021-03-01T08:34:49Z</dcterms:modified>
</cp:coreProperties>
</file>