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slideshow.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sldIdLst>
    <p:sldId id="266" r:id="rId2"/>
    <p:sldId id="280" r:id="rId3"/>
    <p:sldId id="295" r:id="rId4"/>
    <p:sldId id="281" r:id="rId5"/>
    <p:sldId id="282" r:id="rId6"/>
    <p:sldId id="268" r:id="rId7"/>
    <p:sldId id="283" r:id="rId8"/>
    <p:sldId id="284" r:id="rId9"/>
    <p:sldId id="267" r:id="rId10"/>
    <p:sldId id="269" r:id="rId11"/>
    <p:sldId id="271" r:id="rId12"/>
    <p:sldId id="262" r:id="rId13"/>
    <p:sldId id="270" r:id="rId14"/>
    <p:sldId id="275" r:id="rId15"/>
    <p:sldId id="285" r:id="rId16"/>
    <p:sldId id="277" r:id="rId17"/>
    <p:sldId id="286" r:id="rId18"/>
    <p:sldId id="287" r:id="rId19"/>
    <p:sldId id="288" r:id="rId20"/>
    <p:sldId id="290" r:id="rId21"/>
    <p:sldId id="291" r:id="rId22"/>
    <p:sldId id="292" r:id="rId23"/>
    <p:sldId id="293" r:id="rId24"/>
    <p:sldId id="297" r:id="rId25"/>
    <p:sldId id="299"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CC0000"/>
    <a:srgbClr val="800000"/>
    <a:srgbClr val="000099"/>
    <a:srgbClr val="FFFFFF"/>
    <a:srgbClr val="FF3300"/>
    <a:srgbClr val="00FFFF"/>
    <a:srgbClr val="00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853" autoAdjust="0"/>
    <p:restoredTop sz="94604" autoAdjust="0"/>
  </p:normalViewPr>
  <p:slideViewPr>
    <p:cSldViewPr>
      <p:cViewPr>
        <p:scale>
          <a:sx n="70" d="100"/>
          <a:sy n="70" d="100"/>
        </p:scale>
        <p:origin x="-852" y="414"/>
      </p:cViewPr>
      <p:guideLst>
        <p:guide orient="horz" pos="2160"/>
        <p:guide pos="2880"/>
      </p:guideLst>
    </p:cSldViewPr>
  </p:slideViewPr>
  <p:outlineViewPr>
    <p:cViewPr>
      <p:scale>
        <a:sx n="33" d="100"/>
        <a:sy n="33" d="100"/>
      </p:scale>
      <p:origin x="1386" y="1362"/>
    </p:cViewPr>
  </p:outlineViewPr>
  <p:notesTextViewPr>
    <p:cViewPr>
      <p:scale>
        <a:sx n="100" d="100"/>
        <a:sy n="100" d="100"/>
      </p:scale>
      <p:origin x="0" y="18"/>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2B52D06-412C-4821-9783-AE8D748602A2}" type="datetimeFigureOut">
              <a:rPr lang="ru-RU"/>
              <a:pPr>
                <a:defRPr/>
              </a:pPr>
              <a:t>24.03.2021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5CA082DD-BE70-4C4A-8CC8-84BE4C46734B}"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Picture 3" descr="C:\Users\Megan.Campbell\AppData\Local\Microsoft\Windows\Temporary Internet Files\Content.IE5\6DBOFL4D\MPj04011730000[1].jpg"/>
          <p:cNvPicPr>
            <a:picLocks noChangeAspect="1" noChangeArrowheads="1"/>
          </p:cNvPicPr>
          <p:nvPr/>
        </p:nvPicPr>
        <p:blipFill>
          <a:blip r:embed="rId2">
            <a:duotone>
              <a:prstClr val="black"/>
              <a:schemeClr val="bg2">
                <a:lumMod val="40000"/>
                <a:lumOff val="60000"/>
                <a:tint val="45000"/>
                <a:satMod val="400000"/>
              </a:schemeClr>
            </a:duotone>
          </a:blip>
          <a:srcRect r="14758"/>
          <a:stretch>
            <a:fillRect/>
          </a:stretch>
        </p:blipFill>
        <p:spPr bwMode="auto">
          <a:xfrm rot="16200000">
            <a:off x="2010434" y="-516569"/>
            <a:ext cx="5120640" cy="9171296"/>
          </a:xfrm>
          <a:prstGeom prst="rect">
            <a:avLst/>
          </a:prstGeom>
          <a:noFill/>
          <a:ln>
            <a:solidFill>
              <a:srgbClr val="F8F8F8"/>
            </a:solidFill>
          </a:ln>
        </p:spPr>
      </p:pic>
      <p:sp>
        <p:nvSpPr>
          <p:cNvPr id="5" name="Rectangle 7"/>
          <p:cNvSpPr/>
          <p:nvPr/>
        </p:nvSpPr>
        <p:spPr bwMode="auto">
          <a:xfrm>
            <a:off x="0" y="5943600"/>
            <a:ext cx="9144000" cy="91440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a:lstStyle/>
          <a:p>
            <a:pPr eaLnBrk="0" hangingPunct="0">
              <a:defRPr/>
            </a:pPr>
            <a:endParaRPr lang="ru-RU"/>
          </a:p>
        </p:txBody>
      </p:sp>
      <p:sp>
        <p:nvSpPr>
          <p:cNvPr id="3074" name="Rectangle 2"/>
          <p:cNvSpPr>
            <a:spLocks noGrp="1" noChangeArrowheads="1"/>
          </p:cNvSpPr>
          <p:nvPr>
            <p:ph type="ctrTitle"/>
          </p:nvPr>
        </p:nvSpPr>
        <p:spPr>
          <a:xfrm>
            <a:off x="3657600" y="381000"/>
            <a:ext cx="4953000" cy="1143000"/>
          </a:xfrm>
        </p:spPr>
        <p:txBody>
          <a:bodyPr/>
          <a:lstStyle>
            <a:lvl1pPr latinLnBrk="0">
              <a:defRPr lang="ru-RU" sz="3600">
                <a:solidFill>
                  <a:schemeClr val="tx2"/>
                </a:solidFill>
              </a:defRPr>
            </a:lvl1pPr>
          </a:lstStyle>
          <a:p>
            <a:r>
              <a:rPr lang="ru-RU" smtClean="0"/>
              <a:t>Образец заголовка</a:t>
            </a:r>
            <a:endParaRPr lang="ru-RU"/>
          </a:p>
        </p:txBody>
      </p:sp>
      <p:sp>
        <p:nvSpPr>
          <p:cNvPr id="3075" name="Rectangle 3"/>
          <p:cNvSpPr>
            <a:spLocks noGrp="1" noChangeArrowheads="1"/>
          </p:cNvSpPr>
          <p:nvPr>
            <p:ph type="subTitle" idx="1"/>
          </p:nvPr>
        </p:nvSpPr>
        <p:spPr>
          <a:xfrm>
            <a:off x="5334000" y="5410200"/>
            <a:ext cx="3810000" cy="990600"/>
          </a:xfrm>
        </p:spPr>
        <p:txBody>
          <a:bodyPr/>
          <a:lstStyle>
            <a:lvl1pPr marL="0" indent="0" latinLnBrk="0">
              <a:buFontTx/>
              <a:buNone/>
              <a:defRPr lang="ru-RU" baseline="0">
                <a:solidFill>
                  <a:schemeClr val="tx2">
                    <a:lumMod val="75000"/>
                  </a:schemeClr>
                </a:solidFill>
              </a:defRPr>
            </a:lvl1pPr>
          </a:lstStyle>
          <a:p>
            <a:r>
              <a:rPr lang="ru-RU" smtClean="0"/>
              <a:t>Образец подзаголовка</a:t>
            </a:r>
            <a:endParaRPr lang="ru-RU"/>
          </a:p>
        </p:txBody>
      </p:sp>
      <p:sp>
        <p:nvSpPr>
          <p:cNvPr id="6" name="Rectangle 4"/>
          <p:cNvSpPr>
            <a:spLocks noGrp="1" noChangeArrowheads="1"/>
          </p:cNvSpPr>
          <p:nvPr>
            <p:ph type="dt" sz="half" idx="10"/>
          </p:nvPr>
        </p:nvSpPr>
        <p:spPr>
          <a:xfrm>
            <a:off x="685800" y="6248400"/>
            <a:ext cx="1905000" cy="457200"/>
          </a:xfrm>
        </p:spPr>
        <p:txBody>
          <a:bodyPr/>
          <a:lstStyle>
            <a:lvl1pPr latinLnBrk="0">
              <a:defRPr lang="ru-RU"/>
            </a:lvl1pPr>
          </a:lstStyle>
          <a:p>
            <a:pPr>
              <a:defRPr lang="ru-RU"/>
            </a:pPr>
            <a:endParaRPr/>
          </a:p>
        </p:txBody>
      </p:sp>
      <p:sp>
        <p:nvSpPr>
          <p:cNvPr id="7" name="Rectangle 5"/>
          <p:cNvSpPr>
            <a:spLocks noGrp="1" noChangeArrowheads="1"/>
          </p:cNvSpPr>
          <p:nvPr>
            <p:ph type="ftr" sz="quarter" idx="11"/>
          </p:nvPr>
        </p:nvSpPr>
        <p:spPr>
          <a:xfrm>
            <a:off x="3124200" y="6248400"/>
            <a:ext cx="2895600" cy="457200"/>
          </a:xfrm>
        </p:spPr>
        <p:txBody>
          <a:bodyPr/>
          <a:lstStyle>
            <a:lvl1pPr latinLnBrk="0">
              <a:defRPr lang="ru-RU"/>
            </a:lvl1pPr>
          </a:lstStyle>
          <a:p>
            <a:pPr>
              <a:defRPr lang="ru-RU"/>
            </a:pPr>
            <a:endParaRPr/>
          </a:p>
        </p:txBody>
      </p:sp>
      <p:sp>
        <p:nvSpPr>
          <p:cNvPr id="8" name="Rectangle 6"/>
          <p:cNvSpPr>
            <a:spLocks noGrp="1" noChangeArrowheads="1"/>
          </p:cNvSpPr>
          <p:nvPr>
            <p:ph type="sldNum" sz="quarter" idx="12"/>
          </p:nvPr>
        </p:nvSpPr>
        <p:spPr>
          <a:xfrm>
            <a:off x="6553200" y="6248400"/>
            <a:ext cx="1905000" cy="457200"/>
          </a:xfrm>
        </p:spPr>
        <p:txBody>
          <a:bodyPr/>
          <a:lstStyle>
            <a:lvl1pPr latinLnBrk="0">
              <a:defRPr lang="ru-RU"/>
            </a:lvl1pPr>
          </a:lstStyle>
          <a:p>
            <a:pPr>
              <a:defRPr lang="ru-RU"/>
            </a:pPr>
            <a:fld id="{B646DDED-EBFC-4768-9ECE-EAFFD9FC37A5}" type="slidenum">
              <a:rPr/>
              <a:pPr>
                <a:defRPr lang="ru-RU"/>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lang="ru-RU"/>
            </a:pPr>
            <a:endParaRPr/>
          </a:p>
        </p:txBody>
      </p:sp>
      <p:sp>
        <p:nvSpPr>
          <p:cNvPr id="5" name="Rectangle 5"/>
          <p:cNvSpPr>
            <a:spLocks noGrp="1" noChangeArrowheads="1"/>
          </p:cNvSpPr>
          <p:nvPr>
            <p:ph type="ftr" sz="quarter" idx="11"/>
          </p:nvPr>
        </p:nvSpPr>
        <p:spPr>
          <a:ln/>
        </p:spPr>
        <p:txBody>
          <a:bodyPr/>
          <a:lstStyle>
            <a:lvl1pPr>
              <a:defRPr/>
            </a:lvl1pPr>
          </a:lstStyle>
          <a:p>
            <a:pPr>
              <a:defRPr lang="ru-RU"/>
            </a:pPr>
            <a:endParaRPr/>
          </a:p>
        </p:txBody>
      </p:sp>
      <p:sp>
        <p:nvSpPr>
          <p:cNvPr id="6" name="Rectangle 6"/>
          <p:cNvSpPr>
            <a:spLocks noGrp="1" noChangeArrowheads="1"/>
          </p:cNvSpPr>
          <p:nvPr>
            <p:ph type="sldNum" sz="quarter" idx="12"/>
          </p:nvPr>
        </p:nvSpPr>
        <p:spPr>
          <a:ln/>
        </p:spPr>
        <p:txBody>
          <a:bodyPr/>
          <a:lstStyle>
            <a:lvl1pPr>
              <a:defRPr/>
            </a:lvl1pPr>
          </a:lstStyle>
          <a:p>
            <a:pPr>
              <a:defRPr lang="ru-RU"/>
            </a:pPr>
            <a:fld id="{6BF55DFF-C804-401E-8552-FE2B40BC8F32}" type="slidenum">
              <a:rPr/>
              <a:pPr>
                <a:defRPr lang="ru-RU"/>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381000"/>
            <a:ext cx="2076450" cy="5638800"/>
          </a:xfrm>
        </p:spPr>
        <p:txBody>
          <a:bodyPr vert="eaVert"/>
          <a:lstStyle/>
          <a:p>
            <a:r>
              <a:rPr lang="ru-RU" smtClean="0"/>
              <a:t>Образец заголовка</a:t>
            </a:r>
            <a:endParaRPr lang="ru-RU"/>
          </a:p>
        </p:txBody>
      </p:sp>
      <p:sp>
        <p:nvSpPr>
          <p:cNvPr id="3" name="Vertical Text Placeholder 2"/>
          <p:cNvSpPr>
            <a:spLocks noGrp="1"/>
          </p:cNvSpPr>
          <p:nvPr>
            <p:ph type="body" orient="vert" idx="1"/>
          </p:nvPr>
        </p:nvSpPr>
        <p:spPr>
          <a:xfrm>
            <a:off x="609600" y="381000"/>
            <a:ext cx="6076950" cy="5638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lang="ru-RU"/>
            </a:pPr>
            <a:endParaRPr/>
          </a:p>
        </p:txBody>
      </p:sp>
      <p:sp>
        <p:nvSpPr>
          <p:cNvPr id="5" name="Rectangle 5"/>
          <p:cNvSpPr>
            <a:spLocks noGrp="1" noChangeArrowheads="1"/>
          </p:cNvSpPr>
          <p:nvPr>
            <p:ph type="ftr" sz="quarter" idx="11"/>
          </p:nvPr>
        </p:nvSpPr>
        <p:spPr>
          <a:ln/>
        </p:spPr>
        <p:txBody>
          <a:bodyPr/>
          <a:lstStyle>
            <a:lvl1pPr>
              <a:defRPr/>
            </a:lvl1pPr>
          </a:lstStyle>
          <a:p>
            <a:pPr>
              <a:defRPr lang="ru-RU"/>
            </a:pPr>
            <a:endParaRPr/>
          </a:p>
        </p:txBody>
      </p:sp>
      <p:sp>
        <p:nvSpPr>
          <p:cNvPr id="6" name="Rectangle 6"/>
          <p:cNvSpPr>
            <a:spLocks noGrp="1" noChangeArrowheads="1"/>
          </p:cNvSpPr>
          <p:nvPr>
            <p:ph type="sldNum" sz="quarter" idx="12"/>
          </p:nvPr>
        </p:nvSpPr>
        <p:spPr>
          <a:ln/>
        </p:spPr>
        <p:txBody>
          <a:bodyPr/>
          <a:lstStyle>
            <a:lvl1pPr>
              <a:defRPr/>
            </a:lvl1pPr>
          </a:lstStyle>
          <a:p>
            <a:pPr>
              <a:defRPr lang="ru-RU"/>
            </a:pPr>
            <a:fld id="{BEC07868-B7AD-4AEC-97B6-0758A7773655}" type="slidenum">
              <a:rPr/>
              <a:pPr>
                <a:defRPr lang="ru-RU"/>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grpSp>
        <p:nvGrpSpPr>
          <p:cNvPr id="2" name="Group 13"/>
          <p:cNvGrpSpPr>
            <a:grpSpLocks/>
          </p:cNvGrpSpPr>
          <p:nvPr/>
        </p:nvGrpSpPr>
        <p:grpSpPr bwMode="auto">
          <a:xfrm>
            <a:off x="0" y="0"/>
            <a:ext cx="9144000" cy="6858000"/>
            <a:chOff x="0" y="0"/>
            <a:chExt cx="9144000" cy="6858000"/>
          </a:xfrm>
        </p:grpSpPr>
        <p:sp>
          <p:nvSpPr>
            <p:cNvPr id="3" name="Rectangle 11"/>
            <p:cNvSpPr/>
            <p:nvPr userDrawn="1"/>
          </p:nvSpPr>
          <p:spPr bwMode="auto">
            <a:xfrm>
              <a:off x="0" y="1066800"/>
              <a:ext cx="9144000" cy="5791200"/>
            </a:xfrm>
            <a:prstGeom prst="rect">
              <a:avLst/>
            </a:prstGeom>
            <a:solidFill>
              <a:srgbClr val="F8F8F8"/>
            </a:solidFill>
            <a:ln w="9525" cap="flat" cmpd="sng" algn="ctr">
              <a:noFill/>
              <a:prstDash val="solid"/>
              <a:round/>
              <a:headEnd type="none" w="med" len="med"/>
              <a:tailEnd type="none" w="med" len="med"/>
            </a:ln>
            <a:effectLst/>
          </p:spPr>
          <p:txBody>
            <a:bodyPr/>
            <a:lstStyle/>
            <a:p>
              <a:pPr eaLnBrk="0" hangingPunct="0">
                <a:defRPr/>
              </a:pPr>
              <a:endParaRPr lang="ru-RU"/>
            </a:p>
          </p:txBody>
        </p:sp>
        <p:grpSp>
          <p:nvGrpSpPr>
            <p:cNvPr id="4" name="Group 10"/>
            <p:cNvGrpSpPr>
              <a:grpSpLocks/>
            </p:cNvGrpSpPr>
            <p:nvPr userDrawn="1"/>
          </p:nvGrpSpPr>
          <p:grpSpPr bwMode="auto">
            <a:xfrm>
              <a:off x="0" y="0"/>
              <a:ext cx="9144000" cy="1524000"/>
              <a:chOff x="0" y="0"/>
              <a:chExt cx="9144000" cy="1524000"/>
            </a:xfrm>
          </p:grpSpPr>
          <p:sp>
            <p:nvSpPr>
              <p:cNvPr id="5" name="Rectangle 5"/>
              <p:cNvSpPr/>
              <p:nvPr userDrawn="1"/>
            </p:nvSpPr>
            <p:spPr bwMode="auto">
              <a:xfrm>
                <a:off x="0" y="0"/>
                <a:ext cx="9144000" cy="1066800"/>
              </a:xfrm>
              <a:prstGeom prst="rect">
                <a:avLst/>
              </a:prstGeom>
              <a:solidFill>
                <a:schemeClr val="tx1"/>
              </a:solidFill>
              <a:ln w="22225" cap="flat" cmpd="sng" algn="ctr">
                <a:solidFill>
                  <a:srgbClr val="F8F8F8"/>
                </a:solidFill>
                <a:prstDash val="solid"/>
                <a:round/>
                <a:headEnd type="none" w="med" len="med"/>
                <a:tailEnd type="none" w="med" len="med"/>
              </a:ln>
              <a:effectLst/>
            </p:spPr>
            <p:txBody>
              <a:bodyPr/>
              <a:lstStyle/>
              <a:p>
                <a:pPr eaLnBrk="0" hangingPunct="0">
                  <a:defRPr/>
                </a:pPr>
                <a:endParaRPr lang="ru-RU"/>
              </a:p>
            </p:txBody>
          </p:sp>
          <p:sp>
            <p:nvSpPr>
              <p:cNvPr id="6" name="Rectangle 6"/>
              <p:cNvSpPr/>
              <p:nvPr userDrawn="1"/>
            </p:nvSpPr>
            <p:spPr bwMode="auto">
              <a:xfrm>
                <a:off x="685800" y="304800"/>
                <a:ext cx="8001000" cy="1219200"/>
              </a:xfrm>
              <a:prstGeom prst="rect">
                <a:avLst/>
              </a:prstGeom>
              <a:solidFill>
                <a:schemeClr val="tx1"/>
              </a:solidFill>
              <a:ln w="19050" cap="flat" cmpd="sng" algn="ctr">
                <a:solidFill>
                  <a:srgbClr val="F8F8F8"/>
                </a:solidFill>
                <a:prstDash val="solid"/>
                <a:round/>
                <a:headEnd type="none" w="med" len="med"/>
                <a:tailEnd type="none" w="med" len="med"/>
              </a:ln>
              <a:effectLst/>
            </p:spPr>
            <p:txBody>
              <a:bodyPr/>
              <a:lstStyle/>
              <a:p>
                <a:pPr eaLnBrk="0" hangingPunct="0">
                  <a:defRPr/>
                </a:pPr>
                <a:endParaRPr lang="ru-RU"/>
              </a:p>
            </p:txBody>
          </p:sp>
          <p:pic>
            <p:nvPicPr>
              <p:cNvPr id="7" name="Picture 7" descr="j0285108.jpg"/>
              <p:cNvPicPr>
                <a:picLocks noChangeAspect="1"/>
              </p:cNvPicPr>
              <p:nvPr userDrawn="1"/>
            </p:nvPicPr>
            <p:blipFill>
              <a:blip r:embed="rId2" cstate="print">
                <a:lum bright="10000"/>
                <a:duotone>
                  <a:prstClr val="black"/>
                  <a:schemeClr val="tx2">
                    <a:lumMod val="75000"/>
                    <a:tint val="45000"/>
                    <a:satMod val="400000"/>
                  </a:schemeClr>
                </a:duotone>
              </a:blip>
              <a:srcRect l="9524" r="19048"/>
              <a:stretch>
                <a:fillRect/>
              </a:stretch>
            </p:blipFill>
            <p:spPr>
              <a:xfrm>
                <a:off x="2362200" y="381000"/>
                <a:ext cx="1143000" cy="1053465"/>
              </a:xfrm>
              <a:prstGeom prst="ellipse">
                <a:avLst/>
              </a:prstGeom>
              <a:ln w="19050" cap="rnd">
                <a:solidFill>
                  <a:schemeClr val="tx2">
                    <a:lumMod val="75000"/>
                  </a:schemeClr>
                </a:solidFill>
              </a:ln>
            </p:spPr>
          </p:pic>
          <p:pic>
            <p:nvPicPr>
              <p:cNvPr id="8" name="Picture 9" descr="j0285110.jpg"/>
              <p:cNvPicPr>
                <a:picLocks noChangeAspect="1"/>
              </p:cNvPicPr>
              <p:nvPr userDrawn="1"/>
            </p:nvPicPr>
            <p:blipFill>
              <a:blip r:embed="rId3" cstate="print">
                <a:duotone>
                  <a:prstClr val="black"/>
                  <a:schemeClr val="tx2">
                    <a:lumMod val="75000"/>
                    <a:tint val="45000"/>
                    <a:satMod val="400000"/>
                  </a:schemeClr>
                </a:duotone>
                <a:lum bright="10000"/>
              </a:blip>
              <a:srcRect l="19213" r="10417"/>
              <a:stretch>
                <a:fillRect/>
              </a:stretch>
            </p:blipFill>
            <p:spPr>
              <a:xfrm>
                <a:off x="1066800" y="381000"/>
                <a:ext cx="1073020" cy="1051560"/>
              </a:xfrm>
              <a:prstGeom prst="ellipse">
                <a:avLst/>
              </a:prstGeom>
              <a:ln w="19050" cap="rnd">
                <a:solidFill>
                  <a:schemeClr val="tx2">
                    <a:lumMod val="75000"/>
                  </a:schemeClr>
                </a:solidFill>
              </a:ln>
            </p:spPr>
          </p:pic>
        </p:grpSp>
      </p:grpSp>
      <p:sp>
        <p:nvSpPr>
          <p:cNvPr id="9" name="Date Placeholder 2"/>
          <p:cNvSpPr>
            <a:spLocks noGrp="1"/>
          </p:cNvSpPr>
          <p:nvPr>
            <p:ph type="dt" sz="half" idx="10"/>
          </p:nvPr>
        </p:nvSpPr>
        <p:spPr/>
        <p:txBody>
          <a:bodyPr/>
          <a:lstStyle>
            <a:lvl1pPr>
              <a:defRPr/>
            </a:lvl1pPr>
          </a:lstStyle>
          <a:p>
            <a:pPr>
              <a:defRPr lang="ru-RU"/>
            </a:pPr>
            <a:endParaRPr/>
          </a:p>
        </p:txBody>
      </p:sp>
      <p:sp>
        <p:nvSpPr>
          <p:cNvPr id="10" name="Footer Placeholder 3"/>
          <p:cNvSpPr>
            <a:spLocks noGrp="1"/>
          </p:cNvSpPr>
          <p:nvPr>
            <p:ph type="ftr" sz="quarter" idx="11"/>
          </p:nvPr>
        </p:nvSpPr>
        <p:spPr/>
        <p:txBody>
          <a:bodyPr/>
          <a:lstStyle>
            <a:lvl1pPr>
              <a:defRPr/>
            </a:lvl1pPr>
          </a:lstStyle>
          <a:p>
            <a:pPr>
              <a:defRPr lang="ru-RU"/>
            </a:pPr>
            <a:endParaRPr/>
          </a:p>
        </p:txBody>
      </p:sp>
      <p:sp>
        <p:nvSpPr>
          <p:cNvPr id="11" name="Slide Number Placeholder 4"/>
          <p:cNvSpPr>
            <a:spLocks noGrp="1"/>
          </p:cNvSpPr>
          <p:nvPr>
            <p:ph type="sldNum" sz="quarter" idx="12"/>
          </p:nvPr>
        </p:nvSpPr>
        <p:spPr/>
        <p:txBody>
          <a:bodyPr/>
          <a:lstStyle>
            <a:lvl1pPr>
              <a:defRPr/>
            </a:lvl1pPr>
          </a:lstStyle>
          <a:p>
            <a:pPr>
              <a:defRPr lang="ru-RU"/>
            </a:pPr>
            <a:fld id="{4979BA7D-D275-4474-9216-42FFEA984E2A}" type="slidenum">
              <a:rPr/>
              <a:pPr>
                <a:defRPr lang="ru-RU"/>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содержимое">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latinLnBrk="0">
              <a:defRPr lang="ru-RU" sz="3600">
                <a:solidFill>
                  <a:schemeClr val="tx2"/>
                </a:solidFill>
              </a:defRPr>
            </a:lvl1pPr>
          </a:lstStyle>
          <a:p>
            <a:r>
              <a:rPr lang="ru-RU" smtClean="0"/>
              <a:t>Образец заголовка</a:t>
            </a:r>
            <a:endParaRPr lang="ru-RU"/>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lang="ru-RU"/>
            </a:pPr>
            <a:endParaRPr/>
          </a:p>
        </p:txBody>
      </p:sp>
      <p:sp>
        <p:nvSpPr>
          <p:cNvPr id="5" name="Rectangle 5"/>
          <p:cNvSpPr>
            <a:spLocks noGrp="1" noChangeArrowheads="1"/>
          </p:cNvSpPr>
          <p:nvPr>
            <p:ph type="ftr" sz="quarter" idx="11"/>
          </p:nvPr>
        </p:nvSpPr>
        <p:spPr>
          <a:ln/>
        </p:spPr>
        <p:txBody>
          <a:bodyPr/>
          <a:lstStyle>
            <a:lvl1pPr>
              <a:defRPr/>
            </a:lvl1pPr>
          </a:lstStyle>
          <a:p>
            <a:pPr>
              <a:defRPr lang="ru-RU"/>
            </a:pPr>
            <a:endParaRPr/>
          </a:p>
        </p:txBody>
      </p:sp>
      <p:sp>
        <p:nvSpPr>
          <p:cNvPr id="6" name="Rectangle 6"/>
          <p:cNvSpPr>
            <a:spLocks noGrp="1" noChangeArrowheads="1"/>
          </p:cNvSpPr>
          <p:nvPr>
            <p:ph type="sldNum" sz="quarter" idx="12"/>
          </p:nvPr>
        </p:nvSpPr>
        <p:spPr>
          <a:ln/>
        </p:spPr>
        <p:txBody>
          <a:bodyPr/>
          <a:lstStyle>
            <a:lvl1pPr>
              <a:defRPr/>
            </a:lvl1pPr>
          </a:lstStyle>
          <a:p>
            <a:pPr>
              <a:defRPr lang="ru-RU"/>
            </a:pPr>
            <a:fld id="{B5FA5C6B-C3A0-479E-B9D2-E39BF3F3FD85}" type="slidenum">
              <a:rPr/>
              <a:pPr>
                <a:defRPr lang="ru-RU"/>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latinLnBrk="0">
              <a:defRPr lang="ru-RU" sz="4000" b="1" cap="all"/>
            </a:lvl1pPr>
          </a:lstStyle>
          <a:p>
            <a:r>
              <a:rPr lang="ru-RU" smtClean="0"/>
              <a:t>Образец заголовка</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latinLnBrk="0">
              <a:buNone/>
              <a:defRPr lang="ru-RU" sz="2000"/>
            </a:lvl1pPr>
            <a:lvl2pPr marL="457200" indent="0">
              <a:buNone/>
              <a:defRPr lang="ru-RU" sz="1800"/>
            </a:lvl2pPr>
            <a:lvl3pPr marL="914400" indent="0">
              <a:buNone/>
              <a:defRPr lang="ru-RU" sz="1600"/>
            </a:lvl3pPr>
            <a:lvl4pPr marL="1371600" indent="0">
              <a:buNone/>
              <a:defRPr lang="ru-RU" sz="1400"/>
            </a:lvl4pPr>
            <a:lvl5pPr marL="1828800" indent="0">
              <a:buNone/>
              <a:defRPr lang="ru-RU" sz="1400"/>
            </a:lvl5pPr>
            <a:lvl6pPr marL="2286000" indent="0">
              <a:buNone/>
              <a:defRPr lang="ru-RU" sz="1400"/>
            </a:lvl6pPr>
            <a:lvl7pPr marL="2743200" indent="0">
              <a:buNone/>
              <a:defRPr lang="ru-RU" sz="1400"/>
            </a:lvl7pPr>
            <a:lvl8pPr marL="3200400" indent="0">
              <a:buNone/>
              <a:defRPr lang="ru-RU" sz="1400"/>
            </a:lvl8pPr>
            <a:lvl9pPr marL="3657600" indent="0">
              <a:buNone/>
              <a:defRPr lang="ru-RU"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lang="ru-RU"/>
            </a:pPr>
            <a:endParaRPr/>
          </a:p>
        </p:txBody>
      </p:sp>
      <p:sp>
        <p:nvSpPr>
          <p:cNvPr id="5" name="Rectangle 5"/>
          <p:cNvSpPr>
            <a:spLocks noGrp="1" noChangeArrowheads="1"/>
          </p:cNvSpPr>
          <p:nvPr>
            <p:ph type="ftr" sz="quarter" idx="11"/>
          </p:nvPr>
        </p:nvSpPr>
        <p:spPr>
          <a:ln/>
        </p:spPr>
        <p:txBody>
          <a:bodyPr/>
          <a:lstStyle>
            <a:lvl1pPr>
              <a:defRPr/>
            </a:lvl1pPr>
          </a:lstStyle>
          <a:p>
            <a:pPr>
              <a:defRPr lang="ru-RU"/>
            </a:pPr>
            <a:endParaRPr/>
          </a:p>
        </p:txBody>
      </p:sp>
      <p:sp>
        <p:nvSpPr>
          <p:cNvPr id="6" name="Rectangle 6"/>
          <p:cNvSpPr>
            <a:spLocks noGrp="1" noChangeArrowheads="1"/>
          </p:cNvSpPr>
          <p:nvPr>
            <p:ph type="sldNum" sz="quarter" idx="12"/>
          </p:nvPr>
        </p:nvSpPr>
        <p:spPr>
          <a:ln/>
        </p:spPr>
        <p:txBody>
          <a:bodyPr/>
          <a:lstStyle>
            <a:lvl1pPr>
              <a:defRPr/>
            </a:lvl1pPr>
          </a:lstStyle>
          <a:p>
            <a:pPr>
              <a:defRPr lang="ru-RU"/>
            </a:pPr>
            <a:fld id="{92FAA2CC-ADDE-4232-A0CF-7CD0B822631F}" type="slidenum">
              <a:rPr/>
              <a:pPr>
                <a:defRPr lang="ru-RU"/>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latinLnBrk="0">
              <a:defRPr lang="ru-RU" sz="2400"/>
            </a:lvl1pPr>
          </a:lstStyle>
          <a:p>
            <a:r>
              <a:rPr lang="ru-RU" smtClean="0"/>
              <a:t>Образец заголовка</a:t>
            </a:r>
            <a:endParaRPr lang="ru-RU"/>
          </a:p>
        </p:txBody>
      </p:sp>
      <p:sp>
        <p:nvSpPr>
          <p:cNvPr id="3" name="Content Placeholder 2"/>
          <p:cNvSpPr>
            <a:spLocks noGrp="1"/>
          </p:cNvSpPr>
          <p:nvPr>
            <p:ph sz="half" idx="1"/>
          </p:nvPr>
        </p:nvSpPr>
        <p:spPr>
          <a:xfrm>
            <a:off x="609600" y="1752600"/>
            <a:ext cx="4076700" cy="4267200"/>
          </a:xfrm>
        </p:spPr>
        <p:txBody>
          <a:bodyPr/>
          <a:lstStyle>
            <a:lvl1pPr latinLnBrk="0">
              <a:defRPr lang="ru-RU" sz="2800"/>
            </a:lvl1pPr>
            <a:lvl2pPr>
              <a:defRPr lang="ru-RU" sz="2400"/>
            </a:lvl2pPr>
            <a:lvl3pPr>
              <a:defRPr lang="ru-RU" sz="2000"/>
            </a:lvl3pPr>
            <a:lvl4pPr>
              <a:defRPr lang="ru-RU" sz="1800"/>
            </a:lvl4pPr>
            <a:lvl5pPr>
              <a:defRPr lang="ru-RU" sz="1800"/>
            </a:lvl5pPr>
            <a:lvl6pPr>
              <a:defRPr lang="ru-RU" sz="1800"/>
            </a:lvl6pPr>
            <a:lvl7pPr>
              <a:defRPr lang="ru-RU" sz="1800"/>
            </a:lvl7pPr>
            <a:lvl8pPr>
              <a:defRPr lang="ru-RU" sz="1800"/>
            </a:lvl8pPr>
            <a:lvl9pPr>
              <a:defRPr lang="ru-RU"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Content Placeholder 3"/>
          <p:cNvSpPr>
            <a:spLocks noGrp="1"/>
          </p:cNvSpPr>
          <p:nvPr>
            <p:ph sz="half" idx="2"/>
          </p:nvPr>
        </p:nvSpPr>
        <p:spPr>
          <a:xfrm>
            <a:off x="4838700" y="1752600"/>
            <a:ext cx="4076700" cy="4267200"/>
          </a:xfrm>
        </p:spPr>
        <p:txBody>
          <a:bodyPr/>
          <a:lstStyle>
            <a:lvl1pPr latinLnBrk="0">
              <a:defRPr lang="ru-RU" sz="2800"/>
            </a:lvl1pPr>
            <a:lvl2pPr>
              <a:defRPr lang="ru-RU" sz="2400"/>
            </a:lvl2pPr>
            <a:lvl3pPr>
              <a:defRPr lang="ru-RU" sz="2000"/>
            </a:lvl3pPr>
            <a:lvl4pPr>
              <a:defRPr lang="ru-RU" sz="1800"/>
            </a:lvl4pPr>
            <a:lvl5pPr>
              <a:defRPr lang="ru-RU" sz="1800"/>
            </a:lvl5pPr>
            <a:lvl6pPr>
              <a:defRPr lang="ru-RU" sz="1800"/>
            </a:lvl6pPr>
            <a:lvl7pPr>
              <a:defRPr lang="ru-RU" sz="1800"/>
            </a:lvl7pPr>
            <a:lvl8pPr>
              <a:defRPr lang="ru-RU" sz="1800"/>
            </a:lvl8pPr>
            <a:lvl9pPr>
              <a:defRPr lang="ru-RU"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lang="ru-RU"/>
            </a:pPr>
            <a:endParaRPr/>
          </a:p>
        </p:txBody>
      </p:sp>
      <p:sp>
        <p:nvSpPr>
          <p:cNvPr id="6" name="Rectangle 5"/>
          <p:cNvSpPr>
            <a:spLocks noGrp="1" noChangeArrowheads="1"/>
          </p:cNvSpPr>
          <p:nvPr>
            <p:ph type="ftr" sz="quarter" idx="11"/>
          </p:nvPr>
        </p:nvSpPr>
        <p:spPr>
          <a:ln/>
        </p:spPr>
        <p:txBody>
          <a:bodyPr/>
          <a:lstStyle>
            <a:lvl1pPr>
              <a:defRPr/>
            </a:lvl1pPr>
          </a:lstStyle>
          <a:p>
            <a:pPr>
              <a:defRPr lang="ru-RU"/>
            </a:pPr>
            <a:endParaRPr/>
          </a:p>
        </p:txBody>
      </p:sp>
      <p:sp>
        <p:nvSpPr>
          <p:cNvPr id="7" name="Rectangle 6"/>
          <p:cNvSpPr>
            <a:spLocks noGrp="1" noChangeArrowheads="1"/>
          </p:cNvSpPr>
          <p:nvPr>
            <p:ph type="sldNum" sz="quarter" idx="12"/>
          </p:nvPr>
        </p:nvSpPr>
        <p:spPr>
          <a:ln/>
        </p:spPr>
        <p:txBody>
          <a:bodyPr/>
          <a:lstStyle>
            <a:lvl1pPr>
              <a:defRPr/>
            </a:lvl1pPr>
          </a:lstStyle>
          <a:p>
            <a:pPr>
              <a:defRPr lang="ru-RU"/>
            </a:pPr>
            <a:fld id="{70C3E7B0-8F16-49E4-94C8-47DC556813F1}" type="slidenum">
              <a:rPr/>
              <a:pPr>
                <a:defRPr lang="ru-RU"/>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3657600" y="274638"/>
            <a:ext cx="4953000" cy="1143000"/>
          </a:xfrm>
        </p:spPr>
        <p:txBody>
          <a:bodyPr/>
          <a:lstStyle>
            <a:lvl1pPr latinLnBrk="0">
              <a:defRPr lang="ru-RU" sz="2400"/>
            </a:lvl1pPr>
          </a:lstStyle>
          <a:p>
            <a:r>
              <a:rPr lang="ru-RU" smtClean="0"/>
              <a:t>Образец заголовка</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latinLnBrk="0">
              <a:buNone/>
              <a:defRPr lang="ru-RU" sz="2400" b="1"/>
            </a:lvl1pPr>
            <a:lvl2pPr marL="457200" indent="0">
              <a:buNone/>
              <a:defRPr lang="ru-RU" sz="2000" b="1"/>
            </a:lvl2pPr>
            <a:lvl3pPr marL="914400" indent="0">
              <a:buNone/>
              <a:defRPr lang="ru-RU" sz="1800" b="1"/>
            </a:lvl3pPr>
            <a:lvl4pPr marL="1371600" indent="0">
              <a:buNone/>
              <a:defRPr lang="ru-RU" sz="1600" b="1"/>
            </a:lvl4pPr>
            <a:lvl5pPr marL="1828800" indent="0">
              <a:buNone/>
              <a:defRPr lang="ru-RU" sz="1600" b="1"/>
            </a:lvl5pPr>
            <a:lvl6pPr marL="2286000" indent="0">
              <a:buNone/>
              <a:defRPr lang="ru-RU" sz="1600" b="1"/>
            </a:lvl6pPr>
            <a:lvl7pPr marL="2743200" indent="0">
              <a:buNone/>
              <a:defRPr lang="ru-RU" sz="1600" b="1"/>
            </a:lvl7pPr>
            <a:lvl8pPr marL="3200400" indent="0">
              <a:buNone/>
              <a:defRPr lang="ru-RU" sz="1600" b="1"/>
            </a:lvl8pPr>
            <a:lvl9pPr marL="3657600" indent="0">
              <a:buNone/>
              <a:defRPr lang="ru-RU"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latinLnBrk="0">
              <a:defRPr lang="ru-RU" sz="2400"/>
            </a:lvl1pPr>
            <a:lvl2pPr>
              <a:defRPr lang="ru-RU" sz="2000"/>
            </a:lvl2pPr>
            <a:lvl3pPr>
              <a:defRPr lang="ru-RU" sz="1800"/>
            </a:lvl3pPr>
            <a:lvl4pPr>
              <a:defRPr lang="ru-RU" sz="1600"/>
            </a:lvl4pPr>
            <a:lvl5pPr>
              <a:defRPr lang="ru-RU" sz="1600"/>
            </a:lvl5pPr>
            <a:lvl6pPr>
              <a:defRPr lang="ru-RU" sz="1600"/>
            </a:lvl6pPr>
            <a:lvl7pPr>
              <a:defRPr lang="ru-RU" sz="1600"/>
            </a:lvl7pPr>
            <a:lvl8pPr>
              <a:defRPr lang="ru-RU" sz="1600"/>
            </a:lvl8pPr>
            <a:lvl9pPr>
              <a:defRPr lang="ru-RU"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latinLnBrk="0">
              <a:buNone/>
              <a:defRPr lang="ru-RU" sz="2400" b="1"/>
            </a:lvl1pPr>
            <a:lvl2pPr marL="457200" indent="0">
              <a:buNone/>
              <a:defRPr lang="ru-RU" sz="2000" b="1"/>
            </a:lvl2pPr>
            <a:lvl3pPr marL="914400" indent="0">
              <a:buNone/>
              <a:defRPr lang="ru-RU" sz="1800" b="1"/>
            </a:lvl3pPr>
            <a:lvl4pPr marL="1371600" indent="0">
              <a:buNone/>
              <a:defRPr lang="ru-RU" sz="1600" b="1"/>
            </a:lvl4pPr>
            <a:lvl5pPr marL="1828800" indent="0">
              <a:buNone/>
              <a:defRPr lang="ru-RU" sz="1600" b="1"/>
            </a:lvl5pPr>
            <a:lvl6pPr marL="2286000" indent="0">
              <a:buNone/>
              <a:defRPr lang="ru-RU" sz="1600" b="1"/>
            </a:lvl6pPr>
            <a:lvl7pPr marL="2743200" indent="0">
              <a:buNone/>
              <a:defRPr lang="ru-RU" sz="1600" b="1"/>
            </a:lvl7pPr>
            <a:lvl8pPr marL="3200400" indent="0">
              <a:buNone/>
              <a:defRPr lang="ru-RU" sz="1600" b="1"/>
            </a:lvl8pPr>
            <a:lvl9pPr marL="3657600" indent="0">
              <a:buNone/>
              <a:defRPr lang="ru-RU"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latinLnBrk="0">
              <a:defRPr lang="ru-RU" sz="2400"/>
            </a:lvl1pPr>
            <a:lvl2pPr>
              <a:defRPr lang="ru-RU" sz="2000"/>
            </a:lvl2pPr>
            <a:lvl3pPr>
              <a:defRPr lang="ru-RU" sz="1800"/>
            </a:lvl3pPr>
            <a:lvl4pPr>
              <a:defRPr lang="ru-RU" sz="1600"/>
            </a:lvl4pPr>
            <a:lvl5pPr>
              <a:defRPr lang="ru-RU" sz="1600"/>
            </a:lvl5pPr>
            <a:lvl6pPr>
              <a:defRPr lang="ru-RU" sz="1600"/>
            </a:lvl6pPr>
            <a:lvl7pPr>
              <a:defRPr lang="ru-RU" sz="1600"/>
            </a:lvl7pPr>
            <a:lvl8pPr>
              <a:defRPr lang="ru-RU" sz="1600"/>
            </a:lvl8pPr>
            <a:lvl9pPr>
              <a:defRPr lang="ru-RU"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lang="ru-RU"/>
            </a:pPr>
            <a:endParaRPr/>
          </a:p>
        </p:txBody>
      </p:sp>
      <p:sp>
        <p:nvSpPr>
          <p:cNvPr id="8" name="Rectangle 5"/>
          <p:cNvSpPr>
            <a:spLocks noGrp="1" noChangeArrowheads="1"/>
          </p:cNvSpPr>
          <p:nvPr>
            <p:ph type="ftr" sz="quarter" idx="11"/>
          </p:nvPr>
        </p:nvSpPr>
        <p:spPr>
          <a:ln/>
        </p:spPr>
        <p:txBody>
          <a:bodyPr/>
          <a:lstStyle>
            <a:lvl1pPr>
              <a:defRPr/>
            </a:lvl1pPr>
          </a:lstStyle>
          <a:p>
            <a:pPr>
              <a:defRPr lang="ru-RU"/>
            </a:pPr>
            <a:endParaRPr/>
          </a:p>
        </p:txBody>
      </p:sp>
      <p:sp>
        <p:nvSpPr>
          <p:cNvPr id="9" name="Rectangle 6"/>
          <p:cNvSpPr>
            <a:spLocks noGrp="1" noChangeArrowheads="1"/>
          </p:cNvSpPr>
          <p:nvPr>
            <p:ph type="sldNum" sz="quarter" idx="12"/>
          </p:nvPr>
        </p:nvSpPr>
        <p:spPr>
          <a:ln/>
        </p:spPr>
        <p:txBody>
          <a:bodyPr/>
          <a:lstStyle>
            <a:lvl1pPr>
              <a:defRPr/>
            </a:lvl1pPr>
          </a:lstStyle>
          <a:p>
            <a:pPr>
              <a:defRPr lang="ru-RU"/>
            </a:pPr>
            <a:fld id="{C6379513-30BD-462C-867D-71C976300362}" type="slidenum">
              <a:rPr/>
              <a:pPr>
                <a:defRPr lang="ru-RU"/>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lang="ru-RU"/>
            </a:pPr>
            <a:endParaRPr/>
          </a:p>
        </p:txBody>
      </p:sp>
      <p:sp>
        <p:nvSpPr>
          <p:cNvPr id="4" name="Rectangle 5"/>
          <p:cNvSpPr>
            <a:spLocks noGrp="1" noChangeArrowheads="1"/>
          </p:cNvSpPr>
          <p:nvPr>
            <p:ph type="ftr" sz="quarter" idx="11"/>
          </p:nvPr>
        </p:nvSpPr>
        <p:spPr>
          <a:ln/>
        </p:spPr>
        <p:txBody>
          <a:bodyPr/>
          <a:lstStyle>
            <a:lvl1pPr>
              <a:defRPr/>
            </a:lvl1pPr>
          </a:lstStyle>
          <a:p>
            <a:pPr>
              <a:defRPr lang="ru-RU"/>
            </a:pPr>
            <a:endParaRPr/>
          </a:p>
        </p:txBody>
      </p:sp>
      <p:sp>
        <p:nvSpPr>
          <p:cNvPr id="5" name="Rectangle 6"/>
          <p:cNvSpPr>
            <a:spLocks noGrp="1" noChangeArrowheads="1"/>
          </p:cNvSpPr>
          <p:nvPr>
            <p:ph type="sldNum" sz="quarter" idx="12"/>
          </p:nvPr>
        </p:nvSpPr>
        <p:spPr>
          <a:ln/>
        </p:spPr>
        <p:txBody>
          <a:bodyPr/>
          <a:lstStyle>
            <a:lvl1pPr>
              <a:defRPr/>
            </a:lvl1pPr>
          </a:lstStyle>
          <a:p>
            <a:pPr>
              <a:defRPr lang="ru-RU"/>
            </a:pPr>
            <a:fld id="{078F496D-925D-4143-8C47-6B82D070E227}" type="slidenum">
              <a:rPr/>
              <a:pPr>
                <a:defRPr lang="ru-RU"/>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lang="ru-RU"/>
            </a:pPr>
            <a:endParaRPr/>
          </a:p>
        </p:txBody>
      </p:sp>
      <p:sp>
        <p:nvSpPr>
          <p:cNvPr id="3" name="Rectangle 5"/>
          <p:cNvSpPr>
            <a:spLocks noGrp="1" noChangeArrowheads="1"/>
          </p:cNvSpPr>
          <p:nvPr>
            <p:ph type="ftr" sz="quarter" idx="11"/>
          </p:nvPr>
        </p:nvSpPr>
        <p:spPr>
          <a:ln/>
        </p:spPr>
        <p:txBody>
          <a:bodyPr/>
          <a:lstStyle>
            <a:lvl1pPr>
              <a:defRPr/>
            </a:lvl1pPr>
          </a:lstStyle>
          <a:p>
            <a:pPr>
              <a:defRPr lang="ru-RU"/>
            </a:pPr>
            <a:endParaRPr/>
          </a:p>
        </p:txBody>
      </p:sp>
      <p:sp>
        <p:nvSpPr>
          <p:cNvPr id="4" name="Rectangle 6"/>
          <p:cNvSpPr>
            <a:spLocks noGrp="1" noChangeArrowheads="1"/>
          </p:cNvSpPr>
          <p:nvPr>
            <p:ph type="sldNum" sz="quarter" idx="12"/>
          </p:nvPr>
        </p:nvSpPr>
        <p:spPr>
          <a:ln/>
        </p:spPr>
        <p:txBody>
          <a:bodyPr/>
          <a:lstStyle>
            <a:lvl1pPr>
              <a:defRPr/>
            </a:lvl1pPr>
          </a:lstStyle>
          <a:p>
            <a:pPr>
              <a:defRPr lang="ru-RU"/>
            </a:pPr>
            <a:fld id="{11843DB6-01E3-4F33-B535-75B7677FE9EF}" type="slidenum">
              <a:rPr/>
              <a:pPr>
                <a:defRPr lang="ru-RU"/>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одержимое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3008313" cy="914400"/>
          </a:xfrm>
        </p:spPr>
        <p:txBody>
          <a:bodyPr anchor="b"/>
          <a:lstStyle>
            <a:lvl1pPr algn="l" latinLnBrk="0">
              <a:defRPr lang="ru-RU" sz="2000" b="1"/>
            </a:lvl1pPr>
          </a:lstStyle>
          <a:p>
            <a:r>
              <a:rPr lang="ru-RU" smtClean="0"/>
              <a:t>Образец заголовка</a:t>
            </a:r>
            <a:endParaRPr lang="ru-RU"/>
          </a:p>
        </p:txBody>
      </p:sp>
      <p:sp>
        <p:nvSpPr>
          <p:cNvPr id="3" name="Content Placeholder 2"/>
          <p:cNvSpPr>
            <a:spLocks noGrp="1"/>
          </p:cNvSpPr>
          <p:nvPr>
            <p:ph idx="1"/>
          </p:nvPr>
        </p:nvSpPr>
        <p:spPr>
          <a:xfrm>
            <a:off x="3575050" y="1524000"/>
            <a:ext cx="5111750" cy="4602163"/>
          </a:xfrm>
        </p:spPr>
        <p:txBody>
          <a:bodyPr/>
          <a:lstStyle>
            <a:lvl1pPr latinLnBrk="0">
              <a:defRPr lang="ru-RU" sz="3200"/>
            </a:lvl1pPr>
            <a:lvl2pPr>
              <a:defRPr lang="ru-RU" sz="2800"/>
            </a:lvl2pPr>
            <a:lvl3pPr>
              <a:defRPr lang="ru-RU" sz="2400"/>
            </a:lvl3pPr>
            <a:lvl4pPr>
              <a:defRPr lang="ru-RU" sz="2000"/>
            </a:lvl4pPr>
            <a:lvl5pPr>
              <a:defRPr lang="ru-RU" sz="2000"/>
            </a:lvl5pPr>
            <a:lvl6pPr>
              <a:defRPr lang="ru-RU" sz="2000"/>
            </a:lvl6pPr>
            <a:lvl7pPr>
              <a:defRPr lang="ru-RU" sz="2000"/>
            </a:lvl7pPr>
            <a:lvl8pPr>
              <a:defRPr lang="ru-RU" sz="2000"/>
            </a:lvl8pPr>
            <a:lvl9pPr>
              <a:defRPr lang="ru-RU"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Text Placeholder 3"/>
          <p:cNvSpPr>
            <a:spLocks noGrp="1"/>
          </p:cNvSpPr>
          <p:nvPr>
            <p:ph type="body" sz="half" idx="2"/>
          </p:nvPr>
        </p:nvSpPr>
        <p:spPr>
          <a:xfrm>
            <a:off x="457200" y="2438400"/>
            <a:ext cx="3008313" cy="3687763"/>
          </a:xfrm>
        </p:spPr>
        <p:txBody>
          <a:bodyPr/>
          <a:lstStyle>
            <a:lvl1pPr marL="0" indent="0" latinLnBrk="0">
              <a:buNone/>
              <a:defRPr lang="ru-RU" sz="1400"/>
            </a:lvl1pPr>
            <a:lvl2pPr marL="457200" indent="0">
              <a:buNone/>
              <a:defRPr lang="ru-RU" sz="1200"/>
            </a:lvl2pPr>
            <a:lvl3pPr marL="914400" indent="0">
              <a:buNone/>
              <a:defRPr lang="ru-RU" sz="1000"/>
            </a:lvl3pPr>
            <a:lvl4pPr marL="1371600" indent="0">
              <a:buNone/>
              <a:defRPr lang="ru-RU" sz="900"/>
            </a:lvl4pPr>
            <a:lvl5pPr marL="1828800" indent="0">
              <a:buNone/>
              <a:defRPr lang="ru-RU" sz="900"/>
            </a:lvl5pPr>
            <a:lvl6pPr marL="2286000" indent="0">
              <a:buNone/>
              <a:defRPr lang="ru-RU" sz="900"/>
            </a:lvl6pPr>
            <a:lvl7pPr marL="2743200" indent="0">
              <a:buNone/>
              <a:defRPr lang="ru-RU" sz="900"/>
            </a:lvl7pPr>
            <a:lvl8pPr marL="3200400" indent="0">
              <a:buNone/>
              <a:defRPr lang="ru-RU" sz="900"/>
            </a:lvl8pPr>
            <a:lvl9pPr marL="3657600" indent="0">
              <a:buNone/>
              <a:defRPr lang="ru-RU"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lang="ru-RU"/>
            </a:pPr>
            <a:endParaRPr/>
          </a:p>
        </p:txBody>
      </p:sp>
      <p:sp>
        <p:nvSpPr>
          <p:cNvPr id="6" name="Rectangle 5"/>
          <p:cNvSpPr>
            <a:spLocks noGrp="1" noChangeArrowheads="1"/>
          </p:cNvSpPr>
          <p:nvPr>
            <p:ph type="ftr" sz="quarter" idx="11"/>
          </p:nvPr>
        </p:nvSpPr>
        <p:spPr>
          <a:ln/>
        </p:spPr>
        <p:txBody>
          <a:bodyPr/>
          <a:lstStyle>
            <a:lvl1pPr>
              <a:defRPr/>
            </a:lvl1pPr>
          </a:lstStyle>
          <a:p>
            <a:pPr>
              <a:defRPr lang="ru-RU"/>
            </a:pPr>
            <a:endParaRPr/>
          </a:p>
        </p:txBody>
      </p:sp>
      <p:sp>
        <p:nvSpPr>
          <p:cNvPr id="7" name="Rectangle 6"/>
          <p:cNvSpPr>
            <a:spLocks noGrp="1" noChangeArrowheads="1"/>
          </p:cNvSpPr>
          <p:nvPr>
            <p:ph type="sldNum" sz="quarter" idx="12"/>
          </p:nvPr>
        </p:nvSpPr>
        <p:spPr>
          <a:ln/>
        </p:spPr>
        <p:txBody>
          <a:bodyPr/>
          <a:lstStyle>
            <a:lvl1pPr>
              <a:defRPr/>
            </a:lvl1pPr>
          </a:lstStyle>
          <a:p>
            <a:pPr>
              <a:defRPr lang="ru-RU"/>
            </a:pPr>
            <a:fld id="{095B5C28-5045-4630-AA5B-1EABE646FB54}" type="slidenum">
              <a:rPr/>
              <a:pPr>
                <a:defRPr lang="ru-RU"/>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latinLnBrk="0">
              <a:defRPr lang="ru-RU" sz="2000" b="1"/>
            </a:lvl1pPr>
          </a:lstStyle>
          <a:p>
            <a:r>
              <a:rPr lang="ru-RU" smtClean="0"/>
              <a:t>Образец заголовка</a:t>
            </a:r>
            <a:endParaRPr lang="ru-RU"/>
          </a:p>
        </p:txBody>
      </p:sp>
      <p:sp>
        <p:nvSpPr>
          <p:cNvPr id="3" name="Picture Placeholder 2"/>
          <p:cNvSpPr>
            <a:spLocks noGrp="1"/>
          </p:cNvSpPr>
          <p:nvPr>
            <p:ph type="pic" idx="1"/>
          </p:nvPr>
        </p:nvSpPr>
        <p:spPr>
          <a:xfrm>
            <a:off x="1792288" y="1523999"/>
            <a:ext cx="5486400" cy="3203575"/>
          </a:xfrm>
        </p:spPr>
        <p:txBody>
          <a:bodyPr/>
          <a:lstStyle>
            <a:lvl1pPr marL="0" indent="0" latinLnBrk="0">
              <a:buNone/>
              <a:defRPr lang="ru-RU" sz="3200"/>
            </a:lvl1pPr>
            <a:lvl2pPr marL="457200" indent="0">
              <a:buNone/>
              <a:defRPr lang="ru-RU" sz="2800"/>
            </a:lvl2pPr>
            <a:lvl3pPr marL="914400" indent="0">
              <a:buNone/>
              <a:defRPr lang="ru-RU" sz="2400"/>
            </a:lvl3pPr>
            <a:lvl4pPr marL="1371600" indent="0">
              <a:buNone/>
              <a:defRPr lang="ru-RU" sz="2000"/>
            </a:lvl4pPr>
            <a:lvl5pPr marL="1828800" indent="0">
              <a:buNone/>
              <a:defRPr lang="ru-RU" sz="2000"/>
            </a:lvl5pPr>
            <a:lvl6pPr marL="2286000" indent="0">
              <a:buNone/>
              <a:defRPr lang="ru-RU" sz="2000"/>
            </a:lvl6pPr>
            <a:lvl7pPr marL="2743200" indent="0">
              <a:buNone/>
              <a:defRPr lang="ru-RU" sz="2000"/>
            </a:lvl7pPr>
            <a:lvl8pPr marL="3200400" indent="0">
              <a:buNone/>
              <a:defRPr lang="ru-RU" sz="2000"/>
            </a:lvl8pPr>
            <a:lvl9pPr marL="3657600" indent="0">
              <a:buNone/>
              <a:defRPr lang="ru-RU" sz="2000"/>
            </a:lvl9pPr>
          </a:lstStyle>
          <a:p>
            <a:pPr lvl="0"/>
            <a:r>
              <a:rPr lang="ru-RU" noProof="0" smtClean="0"/>
              <a:t>Вставка рисунка</a:t>
            </a:r>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latinLnBrk="0">
              <a:buNone/>
              <a:defRPr lang="ru-RU" sz="1400"/>
            </a:lvl1pPr>
            <a:lvl2pPr marL="457200" indent="0">
              <a:buNone/>
              <a:defRPr lang="ru-RU" sz="1200"/>
            </a:lvl2pPr>
            <a:lvl3pPr marL="914400" indent="0">
              <a:buNone/>
              <a:defRPr lang="ru-RU" sz="1000"/>
            </a:lvl3pPr>
            <a:lvl4pPr marL="1371600" indent="0">
              <a:buNone/>
              <a:defRPr lang="ru-RU" sz="900"/>
            </a:lvl4pPr>
            <a:lvl5pPr marL="1828800" indent="0">
              <a:buNone/>
              <a:defRPr lang="ru-RU" sz="900"/>
            </a:lvl5pPr>
            <a:lvl6pPr marL="2286000" indent="0">
              <a:buNone/>
              <a:defRPr lang="ru-RU" sz="900"/>
            </a:lvl6pPr>
            <a:lvl7pPr marL="2743200" indent="0">
              <a:buNone/>
              <a:defRPr lang="ru-RU" sz="900"/>
            </a:lvl7pPr>
            <a:lvl8pPr marL="3200400" indent="0">
              <a:buNone/>
              <a:defRPr lang="ru-RU" sz="900"/>
            </a:lvl8pPr>
            <a:lvl9pPr marL="3657600" indent="0">
              <a:buNone/>
              <a:defRPr lang="ru-RU"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lang="ru-RU"/>
            </a:pPr>
            <a:endParaRPr/>
          </a:p>
        </p:txBody>
      </p:sp>
      <p:sp>
        <p:nvSpPr>
          <p:cNvPr id="6" name="Rectangle 5"/>
          <p:cNvSpPr>
            <a:spLocks noGrp="1" noChangeArrowheads="1"/>
          </p:cNvSpPr>
          <p:nvPr>
            <p:ph type="ftr" sz="quarter" idx="11"/>
          </p:nvPr>
        </p:nvSpPr>
        <p:spPr>
          <a:ln/>
        </p:spPr>
        <p:txBody>
          <a:bodyPr/>
          <a:lstStyle>
            <a:lvl1pPr>
              <a:defRPr/>
            </a:lvl1pPr>
          </a:lstStyle>
          <a:p>
            <a:pPr>
              <a:defRPr lang="ru-RU"/>
            </a:pPr>
            <a:endParaRPr/>
          </a:p>
        </p:txBody>
      </p:sp>
      <p:sp>
        <p:nvSpPr>
          <p:cNvPr id="7" name="Rectangle 6"/>
          <p:cNvSpPr>
            <a:spLocks noGrp="1" noChangeArrowheads="1"/>
          </p:cNvSpPr>
          <p:nvPr>
            <p:ph type="sldNum" sz="quarter" idx="12"/>
          </p:nvPr>
        </p:nvSpPr>
        <p:spPr>
          <a:ln/>
        </p:spPr>
        <p:txBody>
          <a:bodyPr/>
          <a:lstStyle>
            <a:lvl1pPr>
              <a:defRPr/>
            </a:lvl1pPr>
          </a:lstStyle>
          <a:p>
            <a:pPr>
              <a:defRPr lang="ru-RU"/>
            </a:pPr>
            <a:fld id="{ED6BEDCD-EBDA-494F-B8D0-17CD1CD9646E}" type="slidenum">
              <a:rPr/>
              <a:pPr>
                <a:defRPr lang="ru-RU"/>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57600" y="381000"/>
            <a:ext cx="487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609600" y="1752600"/>
            <a:ext cx="83058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Образцы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609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latinLnBrk="0" hangingPunct="1">
              <a:defRPr lang="ru-RU" sz="1000"/>
            </a:lvl1pPr>
          </a:lstStyle>
          <a:p>
            <a:pPr>
              <a:defRPr lang="ru-RU"/>
            </a:pPr>
            <a:endParaRPr/>
          </a:p>
        </p:txBody>
      </p:sp>
      <p:sp>
        <p:nvSpPr>
          <p:cNvPr id="1029" name="Rectangle 5"/>
          <p:cNvSpPr>
            <a:spLocks noGrp="1" noChangeArrowheads="1"/>
          </p:cNvSpPr>
          <p:nvPr>
            <p:ph type="ftr" sz="quarter" idx="3"/>
          </p:nvPr>
        </p:nvSpPr>
        <p:spPr bwMode="auto">
          <a:xfrm>
            <a:off x="32766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latinLnBrk="0" hangingPunct="1">
              <a:defRPr lang="ru-RU" sz="1000"/>
            </a:lvl1pPr>
          </a:lstStyle>
          <a:p>
            <a:pPr>
              <a:defRPr lang="ru-RU"/>
            </a:pPr>
            <a:endParaRPr/>
          </a:p>
        </p:txBody>
      </p:sp>
      <p:sp>
        <p:nvSpPr>
          <p:cNvPr id="1030" name="Rectangle 6"/>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latinLnBrk="0" hangingPunct="1">
              <a:defRPr lang="ru-RU" sz="1000"/>
            </a:lvl1pPr>
          </a:lstStyle>
          <a:p>
            <a:pPr>
              <a:defRPr lang="ru-RU"/>
            </a:pPr>
            <a:fld id="{68D60499-3BE6-4820-BF38-4518D5C6B7B0}" type="slidenum">
              <a:rPr/>
              <a:pPr>
                <a:defRPr lang="ru-RU"/>
              </a:pPr>
              <a:t>‹#›</a:t>
            </a:fld>
            <a:endParaRPr/>
          </a:p>
        </p:txBody>
      </p:sp>
    </p:spTree>
  </p:cSld>
  <p:clrMap bg1="lt1" tx1="dk1" bg2="lt2" tx2="dk2" accent1="accent1" accent2="accent2" accent3="accent3" accent4="accent4" accent5="accent5" accent6="accent6" hlink="hlink" folHlink="folHlink"/>
  <p:sldLayoutIdLst>
    <p:sldLayoutId id="2147483759"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60" r:id="rId12"/>
  </p:sldLayoutIdLst>
  <p:transition spd="med">
    <p:fade thruBlk="1"/>
  </p:transition>
  <p:hf hdr="0" ftr="0" dt="0"/>
  <p:txStyles>
    <p:titleStyle>
      <a:lvl1pPr algn="l" rtl="0" eaLnBrk="0" fontAlgn="base" hangingPunct="0">
        <a:spcBef>
          <a:spcPct val="0"/>
        </a:spcBef>
        <a:spcAft>
          <a:spcPct val="0"/>
        </a:spcAft>
        <a:defRPr lang="ru-RU" sz="3600">
          <a:solidFill>
            <a:schemeClr val="tx2"/>
          </a:solidFill>
          <a:latin typeface="+mj-lt"/>
          <a:ea typeface="+mj-ea"/>
          <a:cs typeface="+mj-cs"/>
        </a:defRPr>
      </a:lvl1pPr>
      <a:lvl2pPr algn="l" rtl="0" eaLnBrk="0" fontAlgn="base" hangingPunct="0">
        <a:spcBef>
          <a:spcPct val="0"/>
        </a:spcBef>
        <a:spcAft>
          <a:spcPct val="0"/>
        </a:spcAft>
        <a:defRPr lang="ru-RU" sz="3600">
          <a:solidFill>
            <a:schemeClr val="tx2"/>
          </a:solidFill>
          <a:latin typeface="Arial Black" pitchFamily="34" charset="0"/>
        </a:defRPr>
      </a:lvl2pPr>
      <a:lvl3pPr algn="l" rtl="0" eaLnBrk="0" fontAlgn="base" hangingPunct="0">
        <a:spcBef>
          <a:spcPct val="0"/>
        </a:spcBef>
        <a:spcAft>
          <a:spcPct val="0"/>
        </a:spcAft>
        <a:defRPr lang="ru-RU" sz="3600">
          <a:solidFill>
            <a:schemeClr val="tx2"/>
          </a:solidFill>
          <a:latin typeface="Arial Black" pitchFamily="34" charset="0"/>
        </a:defRPr>
      </a:lvl3pPr>
      <a:lvl4pPr algn="l" rtl="0" eaLnBrk="0" fontAlgn="base" hangingPunct="0">
        <a:spcBef>
          <a:spcPct val="0"/>
        </a:spcBef>
        <a:spcAft>
          <a:spcPct val="0"/>
        </a:spcAft>
        <a:defRPr lang="ru-RU" sz="3600">
          <a:solidFill>
            <a:schemeClr val="tx2"/>
          </a:solidFill>
          <a:latin typeface="Arial Black" pitchFamily="34" charset="0"/>
        </a:defRPr>
      </a:lvl4pPr>
      <a:lvl5pPr algn="l" rtl="0" eaLnBrk="0" fontAlgn="base" hangingPunct="0">
        <a:spcBef>
          <a:spcPct val="0"/>
        </a:spcBef>
        <a:spcAft>
          <a:spcPct val="0"/>
        </a:spcAft>
        <a:defRPr lang="ru-RU" sz="3600">
          <a:solidFill>
            <a:schemeClr val="tx2"/>
          </a:solidFill>
          <a:latin typeface="Arial Black" pitchFamily="34" charset="0"/>
        </a:defRPr>
      </a:lvl5pPr>
      <a:lvl6pPr marL="457200" algn="l" rtl="0" eaLnBrk="1" fontAlgn="base" hangingPunct="1">
        <a:spcBef>
          <a:spcPct val="0"/>
        </a:spcBef>
        <a:spcAft>
          <a:spcPct val="0"/>
        </a:spcAft>
        <a:defRPr lang="ru-RU" sz="3600">
          <a:solidFill>
            <a:schemeClr val="tx2"/>
          </a:solidFill>
          <a:latin typeface="Arial Black" pitchFamily="34" charset="0"/>
        </a:defRPr>
      </a:lvl6pPr>
      <a:lvl7pPr marL="914400" algn="l" rtl="0" eaLnBrk="1" fontAlgn="base" hangingPunct="1">
        <a:spcBef>
          <a:spcPct val="0"/>
        </a:spcBef>
        <a:spcAft>
          <a:spcPct val="0"/>
        </a:spcAft>
        <a:defRPr lang="ru-RU" sz="3600">
          <a:solidFill>
            <a:schemeClr val="tx2"/>
          </a:solidFill>
          <a:latin typeface="Arial Black" pitchFamily="34" charset="0"/>
        </a:defRPr>
      </a:lvl7pPr>
      <a:lvl8pPr marL="1371600" algn="l" rtl="0" eaLnBrk="1" fontAlgn="base" hangingPunct="1">
        <a:spcBef>
          <a:spcPct val="0"/>
        </a:spcBef>
        <a:spcAft>
          <a:spcPct val="0"/>
        </a:spcAft>
        <a:defRPr lang="ru-RU" sz="3600">
          <a:solidFill>
            <a:schemeClr val="tx2"/>
          </a:solidFill>
          <a:latin typeface="Arial Black" pitchFamily="34" charset="0"/>
        </a:defRPr>
      </a:lvl8pPr>
      <a:lvl9pPr marL="1828800" algn="l" rtl="0" eaLnBrk="1" fontAlgn="base" hangingPunct="1">
        <a:spcBef>
          <a:spcPct val="0"/>
        </a:spcBef>
        <a:spcAft>
          <a:spcPct val="0"/>
        </a:spcAft>
        <a:defRPr lang="ru-RU" sz="36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lang="ru-RU" sz="3200">
          <a:solidFill>
            <a:srgbClr val="264D73"/>
          </a:solidFill>
          <a:latin typeface="+mn-lt"/>
          <a:ea typeface="+mn-ea"/>
          <a:cs typeface="+mn-cs"/>
        </a:defRPr>
      </a:lvl1pPr>
      <a:lvl2pPr marL="742950" indent="-285750" algn="l" rtl="0" eaLnBrk="0" fontAlgn="base" hangingPunct="0">
        <a:spcBef>
          <a:spcPct val="20000"/>
        </a:spcBef>
        <a:spcAft>
          <a:spcPct val="0"/>
        </a:spcAft>
        <a:buChar char="–"/>
        <a:defRPr lang="ru-RU" sz="2800">
          <a:solidFill>
            <a:srgbClr val="264D73"/>
          </a:solidFill>
          <a:latin typeface="+mn-lt"/>
        </a:defRPr>
      </a:lvl2pPr>
      <a:lvl3pPr marL="1143000" indent="-228600" algn="l" rtl="0" eaLnBrk="0" fontAlgn="base" hangingPunct="0">
        <a:spcBef>
          <a:spcPct val="20000"/>
        </a:spcBef>
        <a:spcAft>
          <a:spcPct val="0"/>
        </a:spcAft>
        <a:buChar char="•"/>
        <a:defRPr lang="ru-RU" sz="2400">
          <a:solidFill>
            <a:srgbClr val="264D73"/>
          </a:solidFill>
          <a:latin typeface="+mn-lt"/>
        </a:defRPr>
      </a:lvl3pPr>
      <a:lvl4pPr marL="1600200" indent="-228600" algn="l" rtl="0" eaLnBrk="0" fontAlgn="base" hangingPunct="0">
        <a:spcBef>
          <a:spcPct val="20000"/>
        </a:spcBef>
        <a:spcAft>
          <a:spcPct val="0"/>
        </a:spcAft>
        <a:buChar char="–"/>
        <a:defRPr lang="ru-RU" sz="2000">
          <a:solidFill>
            <a:srgbClr val="264D73"/>
          </a:solidFill>
          <a:latin typeface="+mn-lt"/>
        </a:defRPr>
      </a:lvl4pPr>
      <a:lvl5pPr marL="2057400" indent="-228600" algn="l" rtl="0" eaLnBrk="0" fontAlgn="base" hangingPunct="0">
        <a:spcBef>
          <a:spcPct val="20000"/>
        </a:spcBef>
        <a:spcAft>
          <a:spcPct val="0"/>
        </a:spcAft>
        <a:buChar char="»"/>
        <a:defRPr lang="ru-RU" sz="2000">
          <a:solidFill>
            <a:srgbClr val="264D73"/>
          </a:solidFill>
          <a:latin typeface="+mn-lt"/>
        </a:defRPr>
      </a:lvl5pPr>
      <a:lvl6pPr marL="2514600" indent="-228600" algn="l" rtl="0" eaLnBrk="1" fontAlgn="base" hangingPunct="1">
        <a:spcBef>
          <a:spcPct val="20000"/>
        </a:spcBef>
        <a:spcAft>
          <a:spcPct val="0"/>
        </a:spcAft>
        <a:buChar char="»"/>
        <a:defRPr lang="ru-RU" sz="2000">
          <a:solidFill>
            <a:schemeClr val="tx1"/>
          </a:solidFill>
          <a:latin typeface="+mn-lt"/>
        </a:defRPr>
      </a:lvl6pPr>
      <a:lvl7pPr marL="2971800" indent="-228600" algn="l" rtl="0" eaLnBrk="1" fontAlgn="base" hangingPunct="1">
        <a:spcBef>
          <a:spcPct val="20000"/>
        </a:spcBef>
        <a:spcAft>
          <a:spcPct val="0"/>
        </a:spcAft>
        <a:buChar char="»"/>
        <a:defRPr lang="ru-RU" sz="2000">
          <a:solidFill>
            <a:schemeClr val="tx1"/>
          </a:solidFill>
          <a:latin typeface="+mn-lt"/>
        </a:defRPr>
      </a:lvl7pPr>
      <a:lvl8pPr marL="3429000" indent="-228600" algn="l" rtl="0" eaLnBrk="1" fontAlgn="base" hangingPunct="1">
        <a:spcBef>
          <a:spcPct val="20000"/>
        </a:spcBef>
        <a:spcAft>
          <a:spcPct val="0"/>
        </a:spcAft>
        <a:buChar char="»"/>
        <a:defRPr lang="ru-RU" sz="2000">
          <a:solidFill>
            <a:schemeClr val="tx1"/>
          </a:solidFill>
          <a:latin typeface="+mn-lt"/>
        </a:defRPr>
      </a:lvl8pPr>
      <a:lvl9pPr marL="3886200" indent="-228600" algn="l" rtl="0" eaLnBrk="1" fontAlgn="base" hangingPunct="1">
        <a:spcBef>
          <a:spcPct val="20000"/>
        </a:spcBef>
        <a:spcAft>
          <a:spcPct val="0"/>
        </a:spcAft>
        <a:buChar char="»"/>
        <a:defRPr lang="ru-RU" sz="2000">
          <a:solidFill>
            <a:schemeClr val="tx1"/>
          </a:solidFill>
          <a:latin typeface="+mn-lt"/>
        </a:defRPr>
      </a:lvl9pPr>
    </p:bodyStyle>
    <p:otherStyle>
      <a:defPPr>
        <a:defRPr lang="ru-RU"/>
      </a:defPPr>
      <a:lvl1pPr marL="0" algn="l" defTabSz="914400" rtl="0" eaLnBrk="1" latinLnBrk="0" hangingPunct="1">
        <a:defRPr lang="ru-RU" sz="1800" kern="1200">
          <a:solidFill>
            <a:schemeClr val="tx1"/>
          </a:solidFill>
          <a:latin typeface="+mn-lt"/>
          <a:ea typeface="+mn-ea"/>
          <a:cs typeface="+mn-cs"/>
        </a:defRPr>
      </a:lvl1pPr>
      <a:lvl2pPr marL="457200" algn="l" defTabSz="914400" rtl="0" eaLnBrk="1" latinLnBrk="0" hangingPunct="1">
        <a:defRPr lang="ru-RU" sz="1800" kern="1200">
          <a:solidFill>
            <a:schemeClr val="tx1"/>
          </a:solidFill>
          <a:latin typeface="+mn-lt"/>
          <a:ea typeface="+mn-ea"/>
          <a:cs typeface="+mn-cs"/>
        </a:defRPr>
      </a:lvl2pPr>
      <a:lvl3pPr marL="914400" algn="l" defTabSz="914400" rtl="0" eaLnBrk="1" latinLnBrk="0" hangingPunct="1">
        <a:defRPr lang="ru-RU" sz="1800" kern="1200">
          <a:solidFill>
            <a:schemeClr val="tx1"/>
          </a:solidFill>
          <a:latin typeface="+mn-lt"/>
          <a:ea typeface="+mn-ea"/>
          <a:cs typeface="+mn-cs"/>
        </a:defRPr>
      </a:lvl3pPr>
      <a:lvl4pPr marL="1371600" algn="l" defTabSz="914400" rtl="0" eaLnBrk="1" latinLnBrk="0" hangingPunct="1">
        <a:defRPr lang="ru-RU" sz="1800" kern="1200">
          <a:solidFill>
            <a:schemeClr val="tx1"/>
          </a:solidFill>
          <a:latin typeface="+mn-lt"/>
          <a:ea typeface="+mn-ea"/>
          <a:cs typeface="+mn-cs"/>
        </a:defRPr>
      </a:lvl4pPr>
      <a:lvl5pPr marL="1828800" algn="l" defTabSz="914400" rtl="0" eaLnBrk="1" latinLnBrk="0" hangingPunct="1">
        <a:defRPr lang="ru-RU" sz="1800" kern="1200">
          <a:solidFill>
            <a:schemeClr val="tx1"/>
          </a:solidFill>
          <a:latin typeface="+mn-lt"/>
          <a:ea typeface="+mn-ea"/>
          <a:cs typeface="+mn-cs"/>
        </a:defRPr>
      </a:lvl5pPr>
      <a:lvl6pPr marL="2286000" algn="l" defTabSz="914400" rtl="0" eaLnBrk="1" latinLnBrk="0" hangingPunct="1">
        <a:defRPr lang="ru-RU" sz="1800" kern="1200">
          <a:solidFill>
            <a:schemeClr val="tx1"/>
          </a:solidFill>
          <a:latin typeface="+mn-lt"/>
          <a:ea typeface="+mn-ea"/>
          <a:cs typeface="+mn-cs"/>
        </a:defRPr>
      </a:lvl6pPr>
      <a:lvl7pPr marL="2743200" algn="l" defTabSz="914400" rtl="0" eaLnBrk="1" latinLnBrk="0" hangingPunct="1">
        <a:defRPr lang="ru-RU" sz="1800" kern="1200">
          <a:solidFill>
            <a:schemeClr val="tx1"/>
          </a:solidFill>
          <a:latin typeface="+mn-lt"/>
          <a:ea typeface="+mn-ea"/>
          <a:cs typeface="+mn-cs"/>
        </a:defRPr>
      </a:lvl7pPr>
      <a:lvl8pPr marL="3200400" algn="l" defTabSz="914400" rtl="0" eaLnBrk="1" latinLnBrk="0" hangingPunct="1">
        <a:defRPr lang="ru-RU" sz="1800" kern="1200">
          <a:solidFill>
            <a:schemeClr val="tx1"/>
          </a:solidFill>
          <a:latin typeface="+mn-lt"/>
          <a:ea typeface="+mn-ea"/>
          <a:cs typeface="+mn-cs"/>
        </a:defRPr>
      </a:lvl8pPr>
      <a:lvl9pPr marL="3657600" algn="l" defTabSz="914400" rtl="0" eaLnBrk="1" latinLnBrk="0" hangingPunct="1">
        <a:defRPr lang="ru-RU"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6"/>
          <p:cNvSpPr>
            <a:spLocks noChangeArrowheads="1" noChangeShapeType="1" noTextEdit="1"/>
          </p:cNvSpPr>
          <p:nvPr/>
        </p:nvSpPr>
        <p:spPr bwMode="auto">
          <a:xfrm>
            <a:off x="395288" y="3284538"/>
            <a:ext cx="8353425" cy="1223962"/>
          </a:xfrm>
          <a:prstGeom prst="rect">
            <a:avLst/>
          </a:prstGeom>
        </p:spPr>
        <p:txBody>
          <a:bodyPr wrap="none" fromWordArt="1">
            <a:prstTxWarp prst="textPlain">
              <a:avLst>
                <a:gd name="adj" fmla="val 50000"/>
              </a:avLst>
            </a:prstTxWarp>
          </a:bodyPr>
          <a:lstStyle/>
          <a:p>
            <a:pPr algn="ctr"/>
            <a:r>
              <a:rPr lang="en-US" sz="3600" b="1" kern="10">
                <a:ln w="19050">
                  <a:solidFill>
                    <a:srgbClr val="990000"/>
                  </a:solidFill>
                  <a:round/>
                  <a:headEnd/>
                  <a:tailEnd/>
                </a:ln>
                <a:solidFill>
                  <a:srgbClr val="990000"/>
                </a:solidFill>
                <a:effectLst>
                  <a:outerShdw dist="107763" dir="18900000" algn="ctr" rotWithShape="0">
                    <a:srgbClr val="F8F8F8"/>
                  </a:outerShdw>
                </a:effectLst>
                <a:latin typeface="Footlight MT Light"/>
              </a:rPr>
              <a:t>Knowledge is Power</a:t>
            </a:r>
            <a:endParaRPr lang="ru-RU" sz="3600" b="1" kern="10">
              <a:ln w="19050">
                <a:solidFill>
                  <a:srgbClr val="990000"/>
                </a:solidFill>
                <a:round/>
                <a:headEnd/>
                <a:tailEnd/>
              </a:ln>
              <a:solidFill>
                <a:srgbClr val="990000"/>
              </a:solidFill>
              <a:effectLst>
                <a:outerShdw dist="107763" dir="18900000" algn="ctr" rotWithShape="0">
                  <a:srgbClr val="F8F8F8"/>
                </a:outerShdw>
              </a:effectLst>
            </a:endParaRPr>
          </a:p>
        </p:txBody>
      </p:sp>
      <p:sp>
        <p:nvSpPr>
          <p:cNvPr id="14343" name="Text Box 7"/>
          <p:cNvSpPr txBox="1">
            <a:spLocks noChangeArrowheads="1"/>
          </p:cNvSpPr>
          <p:nvPr/>
        </p:nvSpPr>
        <p:spPr bwMode="auto">
          <a:xfrm>
            <a:off x="3851275" y="5759450"/>
            <a:ext cx="5111750" cy="1098550"/>
          </a:xfrm>
          <a:prstGeom prst="rect">
            <a:avLst/>
          </a:prstGeom>
          <a:noFill/>
          <a:ln w="9525">
            <a:noFill/>
            <a:miter lim="800000"/>
            <a:headEnd/>
            <a:tailEnd/>
          </a:ln>
          <a:effectLst/>
        </p:spPr>
        <p:txBody>
          <a:bodyPr>
            <a:spAutoFit/>
          </a:bodyPr>
          <a:lstStyle/>
          <a:p>
            <a:pPr>
              <a:defRPr/>
            </a:pPr>
            <a:r>
              <a:rPr lang="ru-RU" sz="6600">
                <a:solidFill>
                  <a:srgbClr val="F8F8F8"/>
                </a:solidFill>
                <a:effectLst>
                  <a:outerShdw blurRad="38100" dist="38100" dir="2700000" algn="tl">
                    <a:srgbClr val="000000"/>
                  </a:outerShdw>
                </a:effectLst>
                <a:latin typeface="Footlight MT Light" pitchFamily="18" charset="0"/>
              </a:rPr>
              <a:t>Знание - сила</a:t>
            </a:r>
          </a:p>
        </p:txBody>
      </p:sp>
      <p:sp>
        <p:nvSpPr>
          <p:cNvPr id="14344" name="Text Box 8"/>
          <p:cNvSpPr txBox="1">
            <a:spLocks noChangeArrowheads="1"/>
          </p:cNvSpPr>
          <p:nvPr/>
        </p:nvSpPr>
        <p:spPr bwMode="auto">
          <a:xfrm>
            <a:off x="3929063" y="333375"/>
            <a:ext cx="5214937" cy="1200150"/>
          </a:xfrm>
          <a:prstGeom prst="rect">
            <a:avLst/>
          </a:prstGeom>
          <a:noFill/>
          <a:ln w="9525">
            <a:noFill/>
            <a:miter lim="800000"/>
            <a:headEnd/>
            <a:tailEnd/>
          </a:ln>
          <a:effectLst/>
        </p:spPr>
        <p:txBody>
          <a:bodyPr>
            <a:spAutoFit/>
          </a:bodyPr>
          <a:lstStyle/>
          <a:p>
            <a:pPr>
              <a:defRPr/>
            </a:pPr>
            <a:r>
              <a:rPr lang="en-US" sz="3600" b="1" dirty="0">
                <a:solidFill>
                  <a:srgbClr val="FFFFFF"/>
                </a:solidFill>
                <a:effectLst>
                  <a:outerShdw blurRad="38100" dist="38100" dir="2700000" algn="tl">
                    <a:srgbClr val="000000"/>
                  </a:outerShdw>
                </a:effectLst>
                <a:latin typeface="Microsoft Sans Serif" pitchFamily="34" charset="0"/>
              </a:rPr>
              <a:t>The </a:t>
            </a:r>
            <a:r>
              <a:rPr lang="ru-RU" sz="3600" b="1" dirty="0">
                <a:solidFill>
                  <a:srgbClr val="FFFFFF"/>
                </a:solidFill>
                <a:effectLst>
                  <a:outerShdw blurRad="38100" dist="38100" dir="2700000" algn="tl">
                    <a:srgbClr val="000000"/>
                  </a:outerShdw>
                </a:effectLst>
                <a:latin typeface="Microsoft Sans Serif" pitchFamily="34" charset="0"/>
              </a:rPr>
              <a:t>18</a:t>
            </a:r>
            <a:r>
              <a:rPr lang="en-US" sz="3600" b="1" baseline="30000" dirty="0" err="1">
                <a:solidFill>
                  <a:srgbClr val="FFFFFF"/>
                </a:solidFill>
                <a:effectLst>
                  <a:outerShdw blurRad="38100" dist="38100" dir="2700000" algn="tl">
                    <a:srgbClr val="000000"/>
                  </a:outerShdw>
                </a:effectLst>
                <a:latin typeface="Microsoft Sans Serif" pitchFamily="34" charset="0"/>
              </a:rPr>
              <a:t>th</a:t>
            </a:r>
            <a:r>
              <a:rPr lang="en-US" sz="3600" b="1" dirty="0">
                <a:solidFill>
                  <a:srgbClr val="FFFFFF"/>
                </a:solidFill>
                <a:effectLst>
                  <a:outerShdw blurRad="38100" dist="38100" dir="2700000" algn="tl">
                    <a:srgbClr val="000000"/>
                  </a:outerShdw>
                </a:effectLst>
                <a:latin typeface="Microsoft Sans Serif" pitchFamily="34" charset="0"/>
              </a:rPr>
              <a:t> of March</a:t>
            </a:r>
          </a:p>
          <a:p>
            <a:pPr>
              <a:defRPr/>
            </a:pPr>
            <a:r>
              <a:rPr lang="en-US" sz="3600" b="1" dirty="0">
                <a:solidFill>
                  <a:srgbClr val="FFFFFF"/>
                </a:solidFill>
                <a:effectLst>
                  <a:outerShdw blurRad="38100" dist="38100" dir="2700000" algn="tl">
                    <a:srgbClr val="000000"/>
                  </a:outerShdw>
                </a:effectLst>
                <a:latin typeface="Microsoft Sans Serif" pitchFamily="34" charset="0"/>
              </a:rPr>
              <a:t>Thursday</a:t>
            </a:r>
            <a:r>
              <a:rPr lang="en-US" sz="3600" b="1" dirty="0">
                <a:effectLst>
                  <a:outerShdw blurRad="38100" dist="38100" dir="2700000" algn="tl">
                    <a:srgbClr val="000000"/>
                  </a:outerShdw>
                </a:effectLst>
                <a:latin typeface="Microsoft Sans Serif" pitchFamily="34" charset="0"/>
              </a:rPr>
              <a:t> </a:t>
            </a:r>
            <a:endParaRPr lang="ru-RU" sz="3600" b="1" dirty="0">
              <a:effectLst>
                <a:outerShdw blurRad="38100" dist="38100" dir="2700000" algn="tl">
                  <a:srgbClr val="000000"/>
                </a:outerShdw>
              </a:effectLst>
              <a:latin typeface="Microsoft Sans Serif" pitchFamily="34" charset="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43"/>
                                        </p:tgtEl>
                                        <p:attrNameLst>
                                          <p:attrName>style.visibility</p:attrName>
                                        </p:attrNameLst>
                                      </p:cBhvr>
                                      <p:to>
                                        <p:strVal val="visible"/>
                                      </p:to>
                                    </p:set>
                                    <p:animEffect transition="in" filter="fade">
                                      <p:cBhvr>
                                        <p:cTn id="7" dur="2000"/>
                                        <p:tgtEl>
                                          <p:spTgt spid="14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Прямоугольник 4"/>
          <p:cNvSpPr>
            <a:spLocks noChangeArrowheads="1"/>
          </p:cNvSpPr>
          <p:nvPr/>
        </p:nvSpPr>
        <p:spPr bwMode="auto">
          <a:xfrm>
            <a:off x="428625" y="1714500"/>
            <a:ext cx="3571875" cy="4857750"/>
          </a:xfrm>
          <a:prstGeom prst="rect">
            <a:avLst/>
          </a:prstGeom>
          <a:solidFill>
            <a:schemeClr val="accent1"/>
          </a:solidFill>
          <a:ln w="9525" algn="ctr">
            <a:solidFill>
              <a:schemeClr val="tx1"/>
            </a:solidFill>
            <a:round/>
            <a:headEnd/>
            <a:tailEnd/>
          </a:ln>
        </p:spPr>
        <p:txBody>
          <a:bodyPr/>
          <a:lstStyle/>
          <a:p>
            <a:pPr eaLnBrk="0" hangingPunct="0"/>
            <a:endParaRPr lang="ru-RU"/>
          </a:p>
        </p:txBody>
      </p:sp>
      <p:sp>
        <p:nvSpPr>
          <p:cNvPr id="2" name="Title 1"/>
          <p:cNvSpPr>
            <a:spLocks noGrp="1"/>
          </p:cNvSpPr>
          <p:nvPr>
            <p:ph type="title"/>
          </p:nvPr>
        </p:nvSpPr>
        <p:spPr/>
        <p:txBody>
          <a:bodyPr/>
          <a:lstStyle/>
          <a:p>
            <a:pPr eaLnBrk="1" hangingPunct="1">
              <a:defRPr/>
            </a:pPr>
            <a:r>
              <a:rPr lang="en-US" sz="4800" b="1" dirty="0" err="1" smtClean="0">
                <a:solidFill>
                  <a:srgbClr val="F8F8F8"/>
                </a:solidFill>
                <a:effectLst>
                  <a:outerShdw blurRad="38100" dist="38100" dir="2700000" algn="tl">
                    <a:srgbClr val="000000"/>
                  </a:outerShdw>
                </a:effectLst>
              </a:rPr>
              <a:t>Isaak</a:t>
            </a:r>
            <a:r>
              <a:rPr lang="en-US" sz="4800" b="1" dirty="0" smtClean="0">
                <a:solidFill>
                  <a:srgbClr val="F8F8F8"/>
                </a:solidFill>
                <a:effectLst>
                  <a:outerShdw blurRad="38100" dist="38100" dir="2700000" algn="tl">
                    <a:srgbClr val="000000"/>
                  </a:outerShdw>
                </a:effectLst>
              </a:rPr>
              <a:t> Newton</a:t>
            </a:r>
            <a:endParaRPr sz="4800" b="1" smtClean="0">
              <a:solidFill>
                <a:srgbClr val="F8F8F8"/>
              </a:solidFill>
              <a:effectLst>
                <a:outerShdw blurRad="38100" dist="38100" dir="2700000" algn="tl">
                  <a:srgbClr val="000000"/>
                </a:outerShdw>
              </a:effectLst>
            </a:endParaRPr>
          </a:p>
        </p:txBody>
      </p:sp>
      <p:pic>
        <p:nvPicPr>
          <p:cNvPr id="17413" name="Picture 5"/>
          <p:cNvPicPr>
            <a:picLocks noChangeAspect="1" noChangeArrowheads="1"/>
          </p:cNvPicPr>
          <p:nvPr/>
        </p:nvPicPr>
        <p:blipFill>
          <a:blip r:embed="rId2"/>
          <a:srcRect/>
          <a:stretch>
            <a:fillRect/>
          </a:stretch>
        </p:blipFill>
        <p:spPr bwMode="auto">
          <a:xfrm>
            <a:off x="468313" y="1700213"/>
            <a:ext cx="3544887" cy="4868862"/>
          </a:xfrm>
          <a:prstGeom prst="rect">
            <a:avLst/>
          </a:prstGeom>
          <a:noFill/>
          <a:ln w="9525">
            <a:noFill/>
            <a:miter lim="800000"/>
            <a:headEnd/>
            <a:tailEnd/>
          </a:ln>
        </p:spPr>
      </p:pic>
      <p:sp>
        <p:nvSpPr>
          <p:cNvPr id="17414" name="Text Box 6"/>
          <p:cNvSpPr txBox="1">
            <a:spLocks noChangeArrowheads="1"/>
          </p:cNvSpPr>
          <p:nvPr/>
        </p:nvSpPr>
        <p:spPr bwMode="auto">
          <a:xfrm>
            <a:off x="4318000" y="1643063"/>
            <a:ext cx="4826000" cy="4691062"/>
          </a:xfrm>
          <a:prstGeom prst="rect">
            <a:avLst/>
          </a:prstGeom>
          <a:noFill/>
          <a:ln w="9525">
            <a:noFill/>
            <a:miter lim="800000"/>
            <a:headEnd/>
            <a:tailEnd/>
          </a:ln>
        </p:spPr>
        <p:txBody>
          <a:bodyPr>
            <a:spAutoFit/>
          </a:bodyPr>
          <a:lstStyle/>
          <a:p>
            <a:pPr>
              <a:lnSpc>
                <a:spcPct val="90000"/>
              </a:lnSpc>
            </a:pPr>
            <a:r>
              <a:rPr lang="en-US" sz="2200" b="1">
                <a:latin typeface="MS Reference Sans Serif" pitchFamily="34" charset="0"/>
              </a:rPr>
              <a:t>He was born in 1642 in the family of a poor farmer. </a:t>
            </a:r>
          </a:p>
          <a:p>
            <a:pPr>
              <a:lnSpc>
                <a:spcPct val="90000"/>
              </a:lnSpc>
            </a:pPr>
            <a:r>
              <a:rPr lang="en-US" sz="2200" b="1">
                <a:latin typeface="MS Reference Sans Serif" pitchFamily="34" charset="0"/>
              </a:rPr>
              <a:t>The boy </a:t>
            </a:r>
            <a:r>
              <a:rPr lang="en-US" sz="2200" b="1" u="sng">
                <a:solidFill>
                  <a:srgbClr val="000099"/>
                </a:solidFill>
                <a:latin typeface="MS Reference Sans Serif" pitchFamily="34" charset="0"/>
              </a:rPr>
              <a:t>began his first scientific </a:t>
            </a:r>
          </a:p>
          <a:p>
            <a:pPr>
              <a:lnSpc>
                <a:spcPct val="90000"/>
              </a:lnSpc>
            </a:pPr>
            <a:r>
              <a:rPr lang="en-US" sz="2200" b="1" u="sng">
                <a:solidFill>
                  <a:srgbClr val="000099"/>
                </a:solidFill>
                <a:latin typeface="MS Reference Sans Serif" pitchFamily="34" charset="0"/>
              </a:rPr>
              <a:t>experiments at school. </a:t>
            </a:r>
          </a:p>
          <a:p>
            <a:pPr>
              <a:lnSpc>
                <a:spcPct val="90000"/>
              </a:lnSpc>
            </a:pPr>
            <a:r>
              <a:rPr lang="en-US" sz="2200" b="1">
                <a:latin typeface="MS Reference Sans Serif" pitchFamily="34" charset="0"/>
              </a:rPr>
              <a:t>While studying </a:t>
            </a:r>
            <a:r>
              <a:rPr lang="en-US" sz="2200" b="1" u="sng">
                <a:solidFill>
                  <a:srgbClr val="000099"/>
                </a:solidFill>
                <a:latin typeface="MS Reference Sans Serif" pitchFamily="34" charset="0"/>
              </a:rPr>
              <a:t>at Cambridge University</a:t>
            </a:r>
            <a:r>
              <a:rPr lang="en-US" sz="2200" b="1">
                <a:latin typeface="MS Reference Sans Serif" pitchFamily="34" charset="0"/>
              </a:rPr>
              <a:t>, he formulated </a:t>
            </a:r>
          </a:p>
          <a:p>
            <a:pPr>
              <a:lnSpc>
                <a:spcPct val="90000"/>
              </a:lnSpc>
            </a:pPr>
            <a:r>
              <a:rPr lang="en-US" sz="2200" b="1" u="sng">
                <a:solidFill>
                  <a:srgbClr val="000099"/>
                </a:solidFill>
                <a:latin typeface="MS Reference Sans Serif" pitchFamily="34" charset="0"/>
              </a:rPr>
              <a:t>the binomial theorem</a:t>
            </a:r>
            <a:r>
              <a:rPr lang="en-US" sz="2200" b="1">
                <a:latin typeface="MS Reference Sans Serif" pitchFamily="34" charset="0"/>
              </a:rPr>
              <a:t>. </a:t>
            </a:r>
          </a:p>
          <a:p>
            <a:pPr>
              <a:lnSpc>
                <a:spcPct val="90000"/>
              </a:lnSpc>
            </a:pPr>
            <a:r>
              <a:rPr lang="en-US" sz="2200" b="1">
                <a:latin typeface="MS Reference Sans Serif" pitchFamily="34" charset="0"/>
              </a:rPr>
              <a:t>His great discovery was </a:t>
            </a:r>
          </a:p>
          <a:p>
            <a:pPr>
              <a:lnSpc>
                <a:spcPct val="90000"/>
              </a:lnSpc>
            </a:pPr>
            <a:r>
              <a:rPr lang="en-US" sz="2200" b="1" u="sng">
                <a:solidFill>
                  <a:srgbClr val="000099"/>
                </a:solidFill>
                <a:latin typeface="MS Reference Sans Serif" pitchFamily="34" charset="0"/>
              </a:rPr>
              <a:t>the law of decomposition of light</a:t>
            </a:r>
            <a:r>
              <a:rPr lang="en-US" sz="2200" b="1">
                <a:latin typeface="MS Reference Sans Serif" pitchFamily="34" charset="0"/>
              </a:rPr>
              <a:t>.  </a:t>
            </a:r>
          </a:p>
          <a:p>
            <a:pPr>
              <a:lnSpc>
                <a:spcPct val="90000"/>
              </a:lnSpc>
            </a:pPr>
            <a:r>
              <a:rPr lang="en-US" sz="2200" b="1">
                <a:latin typeface="MS Reference Sans Serif" pitchFamily="34" charset="0"/>
              </a:rPr>
              <a:t>He also discovered </a:t>
            </a:r>
          </a:p>
          <a:p>
            <a:pPr>
              <a:lnSpc>
                <a:spcPct val="90000"/>
              </a:lnSpc>
            </a:pPr>
            <a:r>
              <a:rPr lang="en-US" sz="2200" b="1" u="sng">
                <a:solidFill>
                  <a:srgbClr val="000099"/>
                </a:solidFill>
                <a:latin typeface="MS Reference Sans Serif" pitchFamily="34" charset="0"/>
              </a:rPr>
              <a:t>the Law of Universal Gravitation</a:t>
            </a:r>
            <a:r>
              <a:rPr lang="en-US" sz="2200" b="1">
                <a:latin typeface="MS Reference Sans Serif" pitchFamily="34" charset="0"/>
              </a:rPr>
              <a:t>. </a:t>
            </a:r>
          </a:p>
          <a:p>
            <a:pPr>
              <a:lnSpc>
                <a:spcPct val="90000"/>
              </a:lnSpc>
            </a:pPr>
            <a:r>
              <a:rPr lang="en-US" sz="2200" b="1">
                <a:latin typeface="MS Reference Sans Serif" pitchFamily="34" charset="0"/>
              </a:rPr>
              <a:t>He was elected </a:t>
            </a:r>
          </a:p>
          <a:p>
            <a:pPr>
              <a:lnSpc>
                <a:spcPct val="90000"/>
              </a:lnSpc>
            </a:pPr>
            <a:r>
              <a:rPr lang="en-US" sz="2200" b="1" u="sng">
                <a:solidFill>
                  <a:srgbClr val="000099"/>
                </a:solidFill>
                <a:latin typeface="MS Reference Sans Serif" pitchFamily="34" charset="0"/>
              </a:rPr>
              <a:t>President of the Royal Society</a:t>
            </a:r>
            <a:r>
              <a:rPr lang="en-US" sz="2200" b="1">
                <a:solidFill>
                  <a:srgbClr val="000099"/>
                </a:solidFill>
                <a:latin typeface="MS Reference Sans Serif" pitchFamily="34" charset="0"/>
              </a:rPr>
              <a:t>.</a:t>
            </a:r>
            <a:r>
              <a:rPr lang="en-US" sz="2200" b="1">
                <a:latin typeface="MS Reference Sans Serif" pitchFamily="34" charset="0"/>
              </a:rPr>
              <a:t> </a:t>
            </a:r>
          </a:p>
          <a:p>
            <a:pPr>
              <a:lnSpc>
                <a:spcPct val="90000"/>
              </a:lnSpc>
            </a:pPr>
            <a:r>
              <a:rPr lang="en-US" sz="2400" b="1">
                <a:solidFill>
                  <a:srgbClr val="990000"/>
                </a:solidFill>
                <a:latin typeface="MS Reference Sans Serif" pitchFamily="34" charset="0"/>
              </a:rPr>
              <a:t>What was his name?</a:t>
            </a:r>
            <a:r>
              <a:rPr lang="en-US" sz="2200" b="1">
                <a:solidFill>
                  <a:srgbClr val="990000"/>
                </a:solidFill>
                <a:latin typeface="MS Reference Sans Serif" pitchFamily="34" charset="0"/>
              </a:rPr>
              <a:t> </a:t>
            </a:r>
            <a:endParaRPr lang="ru-RU" sz="2200" b="1">
              <a:solidFill>
                <a:srgbClr val="990000"/>
              </a:solidFill>
              <a:latin typeface="MS Reference Sans Serif" pitchFamily="34" charset="0"/>
            </a:endParaRPr>
          </a:p>
        </p:txBody>
      </p:sp>
      <p:sp>
        <p:nvSpPr>
          <p:cNvPr id="13318" name="Номер слайда 5"/>
          <p:cNvSpPr>
            <a:spLocks noGrp="1"/>
          </p:cNvSpPr>
          <p:nvPr>
            <p:ph type="sldNum" sz="quarter" idx="12"/>
          </p:nvPr>
        </p:nvSpPr>
        <p:spPr>
          <a:noFill/>
        </p:spPr>
        <p:txBody>
          <a:bodyPr/>
          <a:lstStyle/>
          <a:p>
            <a:fld id="{6B3060D6-CBA1-412D-930E-D4C810F40E98}" type="slidenum">
              <a:rPr smtClean="0"/>
              <a:pPr/>
              <a:t>10</a:t>
            </a:fld>
            <a:endParaRPr smtClean="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14">
                                            <p:txEl>
                                              <p:pRg st="0" end="0"/>
                                            </p:txEl>
                                          </p:spTgt>
                                        </p:tgtEl>
                                        <p:attrNameLst>
                                          <p:attrName>style.visibility</p:attrName>
                                        </p:attrNameLst>
                                      </p:cBhvr>
                                      <p:to>
                                        <p:strVal val="visible"/>
                                      </p:to>
                                    </p:set>
                                    <p:animEffect transition="in" filter="fade">
                                      <p:cBhvr>
                                        <p:cTn id="7" dur="2000"/>
                                        <p:tgtEl>
                                          <p:spTgt spid="1741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7414">
                                            <p:txEl>
                                              <p:pRg st="1" end="1"/>
                                            </p:txEl>
                                          </p:spTgt>
                                        </p:tgtEl>
                                        <p:attrNameLst>
                                          <p:attrName>style.visibility</p:attrName>
                                        </p:attrNameLst>
                                      </p:cBhvr>
                                      <p:to>
                                        <p:strVal val="visible"/>
                                      </p:to>
                                    </p:set>
                                    <p:animEffect transition="in" filter="fade">
                                      <p:cBhvr>
                                        <p:cTn id="10" dur="2000"/>
                                        <p:tgtEl>
                                          <p:spTgt spid="1741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7414">
                                            <p:txEl>
                                              <p:pRg st="2" end="2"/>
                                            </p:txEl>
                                          </p:spTgt>
                                        </p:tgtEl>
                                        <p:attrNameLst>
                                          <p:attrName>style.visibility</p:attrName>
                                        </p:attrNameLst>
                                      </p:cBhvr>
                                      <p:to>
                                        <p:strVal val="visible"/>
                                      </p:to>
                                    </p:set>
                                    <p:animEffect transition="in" filter="fade">
                                      <p:cBhvr>
                                        <p:cTn id="13" dur="2000"/>
                                        <p:tgtEl>
                                          <p:spTgt spid="1741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7414">
                                            <p:txEl>
                                              <p:pRg st="3" end="3"/>
                                            </p:txEl>
                                          </p:spTgt>
                                        </p:tgtEl>
                                        <p:attrNameLst>
                                          <p:attrName>style.visibility</p:attrName>
                                        </p:attrNameLst>
                                      </p:cBhvr>
                                      <p:to>
                                        <p:strVal val="visible"/>
                                      </p:to>
                                    </p:set>
                                    <p:animEffect transition="in" filter="fade">
                                      <p:cBhvr>
                                        <p:cTn id="16" dur="2000"/>
                                        <p:tgtEl>
                                          <p:spTgt spid="1741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7414">
                                            <p:txEl>
                                              <p:pRg st="4" end="4"/>
                                            </p:txEl>
                                          </p:spTgt>
                                        </p:tgtEl>
                                        <p:attrNameLst>
                                          <p:attrName>style.visibility</p:attrName>
                                        </p:attrNameLst>
                                      </p:cBhvr>
                                      <p:to>
                                        <p:strVal val="visible"/>
                                      </p:to>
                                    </p:set>
                                    <p:animEffect transition="in" filter="fade">
                                      <p:cBhvr>
                                        <p:cTn id="19" dur="2000"/>
                                        <p:tgtEl>
                                          <p:spTgt spid="17414">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7414">
                                            <p:txEl>
                                              <p:pRg st="5" end="5"/>
                                            </p:txEl>
                                          </p:spTgt>
                                        </p:tgtEl>
                                        <p:attrNameLst>
                                          <p:attrName>style.visibility</p:attrName>
                                        </p:attrNameLst>
                                      </p:cBhvr>
                                      <p:to>
                                        <p:strVal val="visible"/>
                                      </p:to>
                                    </p:set>
                                    <p:animEffect transition="in" filter="fade">
                                      <p:cBhvr>
                                        <p:cTn id="22" dur="2000"/>
                                        <p:tgtEl>
                                          <p:spTgt spid="17414">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7414">
                                            <p:txEl>
                                              <p:pRg st="6" end="6"/>
                                            </p:txEl>
                                          </p:spTgt>
                                        </p:tgtEl>
                                        <p:attrNameLst>
                                          <p:attrName>style.visibility</p:attrName>
                                        </p:attrNameLst>
                                      </p:cBhvr>
                                      <p:to>
                                        <p:strVal val="visible"/>
                                      </p:to>
                                    </p:set>
                                    <p:animEffect transition="in" filter="fade">
                                      <p:cBhvr>
                                        <p:cTn id="25" dur="2000"/>
                                        <p:tgtEl>
                                          <p:spTgt spid="17414">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7414">
                                            <p:txEl>
                                              <p:pRg st="7" end="7"/>
                                            </p:txEl>
                                          </p:spTgt>
                                        </p:tgtEl>
                                        <p:attrNameLst>
                                          <p:attrName>style.visibility</p:attrName>
                                        </p:attrNameLst>
                                      </p:cBhvr>
                                      <p:to>
                                        <p:strVal val="visible"/>
                                      </p:to>
                                    </p:set>
                                    <p:animEffect transition="in" filter="fade">
                                      <p:cBhvr>
                                        <p:cTn id="28" dur="2000"/>
                                        <p:tgtEl>
                                          <p:spTgt spid="17414">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7414">
                                            <p:txEl>
                                              <p:pRg st="8" end="8"/>
                                            </p:txEl>
                                          </p:spTgt>
                                        </p:tgtEl>
                                        <p:attrNameLst>
                                          <p:attrName>style.visibility</p:attrName>
                                        </p:attrNameLst>
                                      </p:cBhvr>
                                      <p:to>
                                        <p:strVal val="visible"/>
                                      </p:to>
                                    </p:set>
                                    <p:animEffect transition="in" filter="fade">
                                      <p:cBhvr>
                                        <p:cTn id="31" dur="2000"/>
                                        <p:tgtEl>
                                          <p:spTgt spid="17414">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7414">
                                            <p:txEl>
                                              <p:pRg st="9" end="9"/>
                                            </p:txEl>
                                          </p:spTgt>
                                        </p:tgtEl>
                                        <p:attrNameLst>
                                          <p:attrName>style.visibility</p:attrName>
                                        </p:attrNameLst>
                                      </p:cBhvr>
                                      <p:to>
                                        <p:strVal val="visible"/>
                                      </p:to>
                                    </p:set>
                                    <p:animEffect transition="in" filter="fade">
                                      <p:cBhvr>
                                        <p:cTn id="34" dur="2000"/>
                                        <p:tgtEl>
                                          <p:spTgt spid="17414">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7414">
                                            <p:txEl>
                                              <p:pRg st="10" end="10"/>
                                            </p:txEl>
                                          </p:spTgt>
                                        </p:tgtEl>
                                        <p:attrNameLst>
                                          <p:attrName>style.visibility</p:attrName>
                                        </p:attrNameLst>
                                      </p:cBhvr>
                                      <p:to>
                                        <p:strVal val="visible"/>
                                      </p:to>
                                    </p:set>
                                    <p:animEffect transition="in" filter="fade">
                                      <p:cBhvr>
                                        <p:cTn id="37" dur="2000"/>
                                        <p:tgtEl>
                                          <p:spTgt spid="17414">
                                            <p:txEl>
                                              <p:pRg st="10" end="1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7414">
                                            <p:txEl>
                                              <p:pRg st="11" end="11"/>
                                            </p:txEl>
                                          </p:spTgt>
                                        </p:tgtEl>
                                        <p:attrNameLst>
                                          <p:attrName>style.visibility</p:attrName>
                                        </p:attrNameLst>
                                      </p:cBhvr>
                                      <p:to>
                                        <p:strVal val="visible"/>
                                      </p:to>
                                    </p:set>
                                    <p:animEffect transition="in" filter="fade">
                                      <p:cBhvr>
                                        <p:cTn id="40" dur="2000"/>
                                        <p:tgtEl>
                                          <p:spTgt spid="17414">
                                            <p:txEl>
                                              <p:pRg st="11" end="1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7413"/>
                                        </p:tgtEl>
                                        <p:attrNameLst>
                                          <p:attrName>style.visibility</p:attrName>
                                        </p:attrNameLst>
                                      </p:cBhvr>
                                      <p:to>
                                        <p:strVal val="visible"/>
                                      </p:to>
                                    </p:set>
                                    <p:animEffect transition="in" filter="fade">
                                      <p:cBhvr>
                                        <p:cTn id="45" dur="2000"/>
                                        <p:tgtEl>
                                          <p:spTgt spid="1741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Прямоугольник 4"/>
          <p:cNvSpPr>
            <a:spLocks noChangeArrowheads="1"/>
          </p:cNvSpPr>
          <p:nvPr/>
        </p:nvSpPr>
        <p:spPr bwMode="auto">
          <a:xfrm>
            <a:off x="214313" y="1714500"/>
            <a:ext cx="3643312" cy="4929188"/>
          </a:xfrm>
          <a:prstGeom prst="rect">
            <a:avLst/>
          </a:prstGeom>
          <a:solidFill>
            <a:schemeClr val="accent1"/>
          </a:solidFill>
          <a:ln w="9525" algn="ctr">
            <a:solidFill>
              <a:schemeClr val="tx1"/>
            </a:solidFill>
            <a:round/>
            <a:headEnd/>
            <a:tailEnd/>
          </a:ln>
        </p:spPr>
        <p:txBody>
          <a:bodyPr/>
          <a:lstStyle/>
          <a:p>
            <a:pPr eaLnBrk="0" hangingPunct="0"/>
            <a:endParaRPr lang="ru-RU"/>
          </a:p>
        </p:txBody>
      </p:sp>
      <p:sp>
        <p:nvSpPr>
          <p:cNvPr id="2" name="Title 1"/>
          <p:cNvSpPr>
            <a:spLocks noGrp="1"/>
          </p:cNvSpPr>
          <p:nvPr>
            <p:ph type="title" idx="4294967295"/>
          </p:nvPr>
        </p:nvSpPr>
        <p:spPr/>
        <p:txBody>
          <a:bodyPr/>
          <a:lstStyle/>
          <a:p>
            <a:pPr eaLnBrk="1" hangingPunct="1"/>
            <a:r>
              <a:rPr lang="en-US" smtClean="0">
                <a:solidFill>
                  <a:srgbClr val="F8F8F8"/>
                </a:solidFill>
              </a:rPr>
              <a:t>Michael Faraday</a:t>
            </a:r>
            <a:endParaRPr smtClean="0">
              <a:solidFill>
                <a:srgbClr val="F8F8F8"/>
              </a:solidFill>
            </a:endParaRPr>
          </a:p>
        </p:txBody>
      </p:sp>
      <p:pic>
        <p:nvPicPr>
          <p:cNvPr id="22532" name="Picture 4"/>
          <p:cNvPicPr>
            <a:picLocks noChangeAspect="1" noChangeArrowheads="1"/>
          </p:cNvPicPr>
          <p:nvPr/>
        </p:nvPicPr>
        <p:blipFill>
          <a:blip r:embed="rId2"/>
          <a:srcRect/>
          <a:stretch>
            <a:fillRect/>
          </a:stretch>
        </p:blipFill>
        <p:spPr bwMode="auto">
          <a:xfrm>
            <a:off x="214313" y="1714500"/>
            <a:ext cx="3600450" cy="4968875"/>
          </a:xfrm>
          <a:prstGeom prst="rect">
            <a:avLst/>
          </a:prstGeom>
          <a:noFill/>
          <a:ln w="9525">
            <a:noFill/>
            <a:miter lim="800000"/>
            <a:headEnd/>
            <a:tailEnd/>
          </a:ln>
        </p:spPr>
      </p:pic>
      <p:sp>
        <p:nvSpPr>
          <p:cNvPr id="22533" name="Text Box 5"/>
          <p:cNvSpPr txBox="1">
            <a:spLocks noChangeArrowheads="1"/>
          </p:cNvSpPr>
          <p:nvPr/>
        </p:nvSpPr>
        <p:spPr bwMode="auto">
          <a:xfrm>
            <a:off x="3924300" y="1597025"/>
            <a:ext cx="5383213" cy="5080000"/>
          </a:xfrm>
          <a:prstGeom prst="rect">
            <a:avLst/>
          </a:prstGeom>
          <a:noFill/>
          <a:ln w="9525">
            <a:noFill/>
            <a:miter lim="800000"/>
            <a:headEnd/>
            <a:tailEnd/>
          </a:ln>
        </p:spPr>
        <p:txBody>
          <a:bodyPr wrap="none">
            <a:spAutoFit/>
          </a:bodyPr>
          <a:lstStyle/>
          <a:p>
            <a:r>
              <a:rPr lang="en-US" sz="1900" b="1">
                <a:solidFill>
                  <a:srgbClr val="000099"/>
                </a:solidFill>
                <a:latin typeface="MS Reference Sans Serif" pitchFamily="34" charset="0"/>
              </a:rPr>
              <a:t>He was </a:t>
            </a:r>
            <a:r>
              <a:rPr lang="en-US" sz="1900" b="1" u="sng">
                <a:solidFill>
                  <a:srgbClr val="000099"/>
                </a:solidFill>
                <a:latin typeface="MS Reference Sans Serif" pitchFamily="34" charset="0"/>
              </a:rPr>
              <a:t>an English experimental physicist</a:t>
            </a:r>
            <a:r>
              <a:rPr lang="en-US" sz="1900" b="1">
                <a:solidFill>
                  <a:srgbClr val="000099"/>
                </a:solidFill>
                <a:latin typeface="MS Reference Sans Serif" pitchFamily="34" charset="0"/>
              </a:rPr>
              <a:t>, </a:t>
            </a:r>
          </a:p>
          <a:p>
            <a:r>
              <a:rPr lang="en-US" sz="1900" b="1">
                <a:solidFill>
                  <a:srgbClr val="000099"/>
                </a:solidFill>
                <a:latin typeface="MS Reference Sans Serif" pitchFamily="34" charset="0"/>
              </a:rPr>
              <a:t>was born in 1791 in a poor family. </a:t>
            </a:r>
          </a:p>
          <a:p>
            <a:r>
              <a:rPr lang="en-US" sz="1900" b="1">
                <a:solidFill>
                  <a:srgbClr val="000099"/>
                </a:solidFill>
                <a:latin typeface="MS Reference Sans Serif" pitchFamily="34" charset="0"/>
              </a:rPr>
              <a:t>Since early age he </a:t>
            </a:r>
            <a:r>
              <a:rPr lang="en-US" sz="1900" b="1" u="sng">
                <a:solidFill>
                  <a:srgbClr val="000099"/>
                </a:solidFill>
                <a:latin typeface="MS Reference Sans Serif" pitchFamily="34" charset="0"/>
              </a:rPr>
              <a:t>was interested </a:t>
            </a:r>
          </a:p>
          <a:p>
            <a:r>
              <a:rPr lang="en-US" sz="1900" b="1" u="sng">
                <a:solidFill>
                  <a:srgbClr val="000099"/>
                </a:solidFill>
                <a:latin typeface="MS Reference Sans Serif" pitchFamily="34" charset="0"/>
              </a:rPr>
              <a:t>in electricity. </a:t>
            </a:r>
          </a:p>
          <a:p>
            <a:r>
              <a:rPr lang="en-US" sz="1900" b="1">
                <a:solidFill>
                  <a:srgbClr val="000099"/>
                </a:solidFill>
                <a:latin typeface="MS Reference Sans Serif" pitchFamily="34" charset="0"/>
              </a:rPr>
              <a:t>He made many important discoveries, </a:t>
            </a:r>
          </a:p>
          <a:p>
            <a:r>
              <a:rPr lang="en-US" sz="1900" b="1">
                <a:solidFill>
                  <a:srgbClr val="000099"/>
                </a:solidFill>
                <a:latin typeface="MS Reference Sans Serif" pitchFamily="34" charset="0"/>
              </a:rPr>
              <a:t>such as </a:t>
            </a:r>
            <a:r>
              <a:rPr lang="en-US" sz="1900" b="1" u="sng">
                <a:solidFill>
                  <a:srgbClr val="000099"/>
                </a:solidFill>
                <a:latin typeface="MS Reference Sans Serif" pitchFamily="34" charset="0"/>
              </a:rPr>
              <a:t>the concept of the magnetic field</a:t>
            </a:r>
          </a:p>
          <a:p>
            <a:r>
              <a:rPr lang="en-US" sz="1900" b="1">
                <a:solidFill>
                  <a:srgbClr val="000099"/>
                </a:solidFill>
                <a:latin typeface="MS Reference Sans Serif" pitchFamily="34" charset="0"/>
              </a:rPr>
              <a:t> and </a:t>
            </a:r>
            <a:r>
              <a:rPr lang="en-US" sz="1900" b="1" u="sng">
                <a:solidFill>
                  <a:srgbClr val="000099"/>
                </a:solidFill>
                <a:latin typeface="MS Reference Sans Serif" pitchFamily="34" charset="0"/>
              </a:rPr>
              <a:t>the magnetic «lines of force»,</a:t>
            </a:r>
            <a:r>
              <a:rPr lang="en-US" sz="1900" b="1">
                <a:solidFill>
                  <a:srgbClr val="000099"/>
                </a:solidFill>
                <a:latin typeface="MS Reference Sans Serif" pitchFamily="34" charset="0"/>
              </a:rPr>
              <a:t> </a:t>
            </a:r>
          </a:p>
          <a:p>
            <a:r>
              <a:rPr lang="en-US" sz="1900" b="1">
                <a:solidFill>
                  <a:srgbClr val="000099"/>
                </a:solidFill>
                <a:latin typeface="MS Reference Sans Serif" pitchFamily="34" charset="0"/>
              </a:rPr>
              <a:t>production of </a:t>
            </a:r>
            <a:r>
              <a:rPr lang="en-US" sz="1900" b="1" u="sng">
                <a:solidFill>
                  <a:srgbClr val="000099"/>
                </a:solidFill>
                <a:latin typeface="MS Reference Sans Serif" pitchFamily="34" charset="0"/>
              </a:rPr>
              <a:t>new kinds of optical glass</a:t>
            </a:r>
            <a:r>
              <a:rPr lang="en-US" sz="1900" b="1">
                <a:solidFill>
                  <a:srgbClr val="000099"/>
                </a:solidFill>
                <a:latin typeface="MS Reference Sans Serif" pitchFamily="34" charset="0"/>
              </a:rPr>
              <a:t>, </a:t>
            </a:r>
          </a:p>
          <a:p>
            <a:r>
              <a:rPr lang="en-US" sz="1900" b="1" u="sng">
                <a:solidFill>
                  <a:srgbClr val="000099"/>
                </a:solidFill>
                <a:latin typeface="MS Reference Sans Serif" pitchFamily="34" charset="0"/>
              </a:rPr>
              <a:t>research on electrolysis</a:t>
            </a:r>
            <a:r>
              <a:rPr lang="en-US" sz="1900" b="1">
                <a:solidFill>
                  <a:srgbClr val="000099"/>
                </a:solidFill>
                <a:latin typeface="MS Reference Sans Serif" pitchFamily="34" charset="0"/>
              </a:rPr>
              <a:t>. </a:t>
            </a:r>
          </a:p>
          <a:p>
            <a:r>
              <a:rPr lang="en-US" sz="1900" b="1">
                <a:solidFill>
                  <a:srgbClr val="000099"/>
                </a:solidFill>
                <a:latin typeface="MS Reference Sans Serif" pitchFamily="34" charset="0"/>
              </a:rPr>
              <a:t>He produced </a:t>
            </a:r>
            <a:r>
              <a:rPr lang="en-US" sz="1900" b="1" u="sng">
                <a:solidFill>
                  <a:srgbClr val="000099"/>
                </a:solidFill>
                <a:latin typeface="MS Reference Sans Serif" pitchFamily="34" charset="0"/>
              </a:rPr>
              <a:t>the first mechanical motion </a:t>
            </a:r>
          </a:p>
          <a:p>
            <a:r>
              <a:rPr lang="en-US" sz="1900" b="1" u="sng">
                <a:solidFill>
                  <a:srgbClr val="000099"/>
                </a:solidFill>
                <a:latin typeface="MS Reference Sans Serif" pitchFamily="34" charset="0"/>
              </a:rPr>
              <a:t>by means of a permanent magnet </a:t>
            </a:r>
          </a:p>
          <a:p>
            <a:r>
              <a:rPr lang="en-US" sz="1900" b="1">
                <a:solidFill>
                  <a:srgbClr val="000099"/>
                </a:solidFill>
                <a:latin typeface="MS Reference Sans Serif" pitchFamily="34" charset="0"/>
              </a:rPr>
              <a:t>and </a:t>
            </a:r>
            <a:r>
              <a:rPr lang="en-US" sz="1900" b="1" u="sng">
                <a:solidFill>
                  <a:srgbClr val="000099"/>
                </a:solidFill>
                <a:latin typeface="MS Reference Sans Serif" pitchFamily="34" charset="0"/>
              </a:rPr>
              <a:t>an electric current</a:t>
            </a:r>
            <a:r>
              <a:rPr lang="en-US" sz="1900" b="1">
                <a:solidFill>
                  <a:srgbClr val="000099"/>
                </a:solidFill>
                <a:latin typeface="MS Reference Sans Serif" pitchFamily="34" charset="0"/>
              </a:rPr>
              <a:t>. </a:t>
            </a:r>
          </a:p>
          <a:p>
            <a:r>
              <a:rPr lang="en-US" sz="1900" b="1">
                <a:solidFill>
                  <a:srgbClr val="000099"/>
                </a:solidFill>
                <a:latin typeface="MS Reference Sans Serif" pitchFamily="34" charset="0"/>
              </a:rPr>
              <a:t>He was very modest and loved his work </a:t>
            </a:r>
          </a:p>
          <a:p>
            <a:r>
              <a:rPr lang="en-US" sz="1900" b="1">
                <a:solidFill>
                  <a:srgbClr val="000099"/>
                </a:solidFill>
                <a:latin typeface="MS Reference Sans Serif" pitchFamily="34" charset="0"/>
              </a:rPr>
              <a:t>more than honours. </a:t>
            </a:r>
          </a:p>
          <a:p>
            <a:r>
              <a:rPr lang="en-US" sz="1900" b="1">
                <a:solidFill>
                  <a:srgbClr val="000099"/>
                </a:solidFill>
                <a:latin typeface="MS Reference Sans Serif" pitchFamily="34" charset="0"/>
              </a:rPr>
              <a:t>He </a:t>
            </a:r>
            <a:r>
              <a:rPr lang="en-US" sz="1900" b="1" u="sng">
                <a:solidFill>
                  <a:srgbClr val="000099"/>
                </a:solidFill>
                <a:latin typeface="MS Reference Sans Serif" pitchFamily="34" charset="0"/>
              </a:rPr>
              <a:t>refused to become </a:t>
            </a:r>
          </a:p>
          <a:p>
            <a:r>
              <a:rPr lang="en-US" sz="1900" b="1" u="sng">
                <a:solidFill>
                  <a:srgbClr val="000099"/>
                </a:solidFill>
                <a:latin typeface="MS Reference Sans Serif" pitchFamily="34" charset="0"/>
              </a:rPr>
              <a:t>President of the Royal Society</a:t>
            </a:r>
            <a:r>
              <a:rPr lang="en-US" sz="1900" b="1">
                <a:solidFill>
                  <a:srgbClr val="000099"/>
                </a:solidFill>
                <a:latin typeface="MS Reference Sans Serif" pitchFamily="34" charset="0"/>
              </a:rPr>
              <a:t>.</a:t>
            </a:r>
          </a:p>
          <a:p>
            <a:r>
              <a:rPr lang="en-US" sz="1900">
                <a:solidFill>
                  <a:srgbClr val="000099"/>
                </a:solidFill>
                <a:latin typeface="MS Reference Sans Serif" pitchFamily="34" charset="0"/>
              </a:rPr>
              <a:t> </a:t>
            </a:r>
            <a:r>
              <a:rPr lang="en-US" sz="2400" b="1">
                <a:solidFill>
                  <a:srgbClr val="990000"/>
                </a:solidFill>
                <a:latin typeface="MS Reference Sans Serif" pitchFamily="34" charset="0"/>
              </a:rPr>
              <a:t>What was his name?</a:t>
            </a:r>
            <a:r>
              <a:rPr lang="en-US" sz="1900" b="1">
                <a:solidFill>
                  <a:srgbClr val="000099"/>
                </a:solidFill>
                <a:latin typeface="MS Reference Sans Serif" pitchFamily="34" charset="0"/>
              </a:rPr>
              <a:t> </a:t>
            </a:r>
            <a:endParaRPr lang="ru-RU" sz="1900" b="1">
              <a:solidFill>
                <a:srgbClr val="000099"/>
              </a:solidFill>
              <a:latin typeface="MS Reference Sans Serif" pitchFamily="34" charset="0"/>
            </a:endParaRPr>
          </a:p>
        </p:txBody>
      </p:sp>
      <p:sp>
        <p:nvSpPr>
          <p:cNvPr id="14342" name="Номер слайда 5"/>
          <p:cNvSpPr>
            <a:spLocks noGrp="1"/>
          </p:cNvSpPr>
          <p:nvPr>
            <p:ph type="sldNum" sz="quarter" idx="12"/>
          </p:nvPr>
        </p:nvSpPr>
        <p:spPr>
          <a:noFill/>
        </p:spPr>
        <p:txBody>
          <a:bodyPr/>
          <a:lstStyle/>
          <a:p>
            <a:fld id="{8CA7D1F0-9B6F-4C5D-89B4-7061DEC5CB9F}" type="slidenum">
              <a:rPr smtClean="0"/>
              <a:pPr/>
              <a:t>11</a:t>
            </a:fld>
            <a:endParaRPr smtClean="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3">
                                            <p:txEl>
                                              <p:pRg st="0" end="0"/>
                                            </p:txEl>
                                          </p:spTgt>
                                        </p:tgtEl>
                                        <p:attrNameLst>
                                          <p:attrName>style.visibility</p:attrName>
                                        </p:attrNameLst>
                                      </p:cBhvr>
                                      <p:to>
                                        <p:strVal val="visible"/>
                                      </p:to>
                                    </p:set>
                                    <p:animEffect transition="in" filter="fade">
                                      <p:cBhvr>
                                        <p:cTn id="7" dur="2000"/>
                                        <p:tgtEl>
                                          <p:spTgt spid="2253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2533">
                                            <p:txEl>
                                              <p:pRg st="1" end="1"/>
                                            </p:txEl>
                                          </p:spTgt>
                                        </p:tgtEl>
                                        <p:attrNameLst>
                                          <p:attrName>style.visibility</p:attrName>
                                        </p:attrNameLst>
                                      </p:cBhvr>
                                      <p:to>
                                        <p:strVal val="visible"/>
                                      </p:to>
                                    </p:set>
                                    <p:animEffect transition="in" filter="fade">
                                      <p:cBhvr>
                                        <p:cTn id="10" dur="2000"/>
                                        <p:tgtEl>
                                          <p:spTgt spid="2253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2533">
                                            <p:txEl>
                                              <p:pRg st="2" end="2"/>
                                            </p:txEl>
                                          </p:spTgt>
                                        </p:tgtEl>
                                        <p:attrNameLst>
                                          <p:attrName>style.visibility</p:attrName>
                                        </p:attrNameLst>
                                      </p:cBhvr>
                                      <p:to>
                                        <p:strVal val="visible"/>
                                      </p:to>
                                    </p:set>
                                    <p:animEffect transition="in" filter="fade">
                                      <p:cBhvr>
                                        <p:cTn id="13" dur="2000"/>
                                        <p:tgtEl>
                                          <p:spTgt spid="2253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2533">
                                            <p:txEl>
                                              <p:pRg st="3" end="3"/>
                                            </p:txEl>
                                          </p:spTgt>
                                        </p:tgtEl>
                                        <p:attrNameLst>
                                          <p:attrName>style.visibility</p:attrName>
                                        </p:attrNameLst>
                                      </p:cBhvr>
                                      <p:to>
                                        <p:strVal val="visible"/>
                                      </p:to>
                                    </p:set>
                                    <p:animEffect transition="in" filter="fade">
                                      <p:cBhvr>
                                        <p:cTn id="16" dur="2000"/>
                                        <p:tgtEl>
                                          <p:spTgt spid="2253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2533">
                                            <p:txEl>
                                              <p:pRg st="4" end="4"/>
                                            </p:txEl>
                                          </p:spTgt>
                                        </p:tgtEl>
                                        <p:attrNameLst>
                                          <p:attrName>style.visibility</p:attrName>
                                        </p:attrNameLst>
                                      </p:cBhvr>
                                      <p:to>
                                        <p:strVal val="visible"/>
                                      </p:to>
                                    </p:set>
                                    <p:animEffect transition="in" filter="fade">
                                      <p:cBhvr>
                                        <p:cTn id="19" dur="2000"/>
                                        <p:tgtEl>
                                          <p:spTgt spid="2253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2533">
                                            <p:txEl>
                                              <p:pRg st="5" end="5"/>
                                            </p:txEl>
                                          </p:spTgt>
                                        </p:tgtEl>
                                        <p:attrNameLst>
                                          <p:attrName>style.visibility</p:attrName>
                                        </p:attrNameLst>
                                      </p:cBhvr>
                                      <p:to>
                                        <p:strVal val="visible"/>
                                      </p:to>
                                    </p:set>
                                    <p:animEffect transition="in" filter="fade">
                                      <p:cBhvr>
                                        <p:cTn id="22" dur="2000"/>
                                        <p:tgtEl>
                                          <p:spTgt spid="2253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2533">
                                            <p:txEl>
                                              <p:pRg st="6" end="6"/>
                                            </p:txEl>
                                          </p:spTgt>
                                        </p:tgtEl>
                                        <p:attrNameLst>
                                          <p:attrName>style.visibility</p:attrName>
                                        </p:attrNameLst>
                                      </p:cBhvr>
                                      <p:to>
                                        <p:strVal val="visible"/>
                                      </p:to>
                                    </p:set>
                                    <p:animEffect transition="in" filter="fade">
                                      <p:cBhvr>
                                        <p:cTn id="25" dur="2000"/>
                                        <p:tgtEl>
                                          <p:spTgt spid="2253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2533">
                                            <p:txEl>
                                              <p:pRg st="7" end="7"/>
                                            </p:txEl>
                                          </p:spTgt>
                                        </p:tgtEl>
                                        <p:attrNameLst>
                                          <p:attrName>style.visibility</p:attrName>
                                        </p:attrNameLst>
                                      </p:cBhvr>
                                      <p:to>
                                        <p:strVal val="visible"/>
                                      </p:to>
                                    </p:set>
                                    <p:animEffect transition="in" filter="fade">
                                      <p:cBhvr>
                                        <p:cTn id="28" dur="2000"/>
                                        <p:tgtEl>
                                          <p:spTgt spid="2253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2533">
                                            <p:txEl>
                                              <p:pRg st="8" end="8"/>
                                            </p:txEl>
                                          </p:spTgt>
                                        </p:tgtEl>
                                        <p:attrNameLst>
                                          <p:attrName>style.visibility</p:attrName>
                                        </p:attrNameLst>
                                      </p:cBhvr>
                                      <p:to>
                                        <p:strVal val="visible"/>
                                      </p:to>
                                    </p:set>
                                    <p:animEffect transition="in" filter="fade">
                                      <p:cBhvr>
                                        <p:cTn id="31" dur="2000"/>
                                        <p:tgtEl>
                                          <p:spTgt spid="2253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2533">
                                            <p:txEl>
                                              <p:pRg st="9" end="9"/>
                                            </p:txEl>
                                          </p:spTgt>
                                        </p:tgtEl>
                                        <p:attrNameLst>
                                          <p:attrName>style.visibility</p:attrName>
                                        </p:attrNameLst>
                                      </p:cBhvr>
                                      <p:to>
                                        <p:strVal val="visible"/>
                                      </p:to>
                                    </p:set>
                                    <p:animEffect transition="in" filter="fade">
                                      <p:cBhvr>
                                        <p:cTn id="34" dur="2000"/>
                                        <p:tgtEl>
                                          <p:spTgt spid="22533">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2533">
                                            <p:txEl>
                                              <p:pRg st="10" end="10"/>
                                            </p:txEl>
                                          </p:spTgt>
                                        </p:tgtEl>
                                        <p:attrNameLst>
                                          <p:attrName>style.visibility</p:attrName>
                                        </p:attrNameLst>
                                      </p:cBhvr>
                                      <p:to>
                                        <p:strVal val="visible"/>
                                      </p:to>
                                    </p:set>
                                    <p:animEffect transition="in" filter="fade">
                                      <p:cBhvr>
                                        <p:cTn id="37" dur="2000"/>
                                        <p:tgtEl>
                                          <p:spTgt spid="22533">
                                            <p:txEl>
                                              <p:pRg st="10" end="1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2533">
                                            <p:txEl>
                                              <p:pRg st="11" end="11"/>
                                            </p:txEl>
                                          </p:spTgt>
                                        </p:tgtEl>
                                        <p:attrNameLst>
                                          <p:attrName>style.visibility</p:attrName>
                                        </p:attrNameLst>
                                      </p:cBhvr>
                                      <p:to>
                                        <p:strVal val="visible"/>
                                      </p:to>
                                    </p:set>
                                    <p:animEffect transition="in" filter="fade">
                                      <p:cBhvr>
                                        <p:cTn id="40" dur="2000"/>
                                        <p:tgtEl>
                                          <p:spTgt spid="22533">
                                            <p:txEl>
                                              <p:pRg st="11" end="11"/>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22533">
                                            <p:txEl>
                                              <p:pRg st="12" end="12"/>
                                            </p:txEl>
                                          </p:spTgt>
                                        </p:tgtEl>
                                        <p:attrNameLst>
                                          <p:attrName>style.visibility</p:attrName>
                                        </p:attrNameLst>
                                      </p:cBhvr>
                                      <p:to>
                                        <p:strVal val="visible"/>
                                      </p:to>
                                    </p:set>
                                    <p:animEffect transition="in" filter="fade">
                                      <p:cBhvr>
                                        <p:cTn id="43" dur="2000"/>
                                        <p:tgtEl>
                                          <p:spTgt spid="22533">
                                            <p:txEl>
                                              <p:pRg st="12" end="12"/>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22533">
                                            <p:txEl>
                                              <p:pRg st="13" end="13"/>
                                            </p:txEl>
                                          </p:spTgt>
                                        </p:tgtEl>
                                        <p:attrNameLst>
                                          <p:attrName>style.visibility</p:attrName>
                                        </p:attrNameLst>
                                      </p:cBhvr>
                                      <p:to>
                                        <p:strVal val="visible"/>
                                      </p:to>
                                    </p:set>
                                    <p:animEffect transition="in" filter="fade">
                                      <p:cBhvr>
                                        <p:cTn id="46" dur="2000"/>
                                        <p:tgtEl>
                                          <p:spTgt spid="22533">
                                            <p:txEl>
                                              <p:pRg st="13" end="13"/>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22533">
                                            <p:txEl>
                                              <p:pRg st="14" end="14"/>
                                            </p:txEl>
                                          </p:spTgt>
                                        </p:tgtEl>
                                        <p:attrNameLst>
                                          <p:attrName>style.visibility</p:attrName>
                                        </p:attrNameLst>
                                      </p:cBhvr>
                                      <p:to>
                                        <p:strVal val="visible"/>
                                      </p:to>
                                    </p:set>
                                    <p:animEffect transition="in" filter="fade">
                                      <p:cBhvr>
                                        <p:cTn id="49" dur="2000"/>
                                        <p:tgtEl>
                                          <p:spTgt spid="22533">
                                            <p:txEl>
                                              <p:pRg st="14" end="14"/>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22533">
                                            <p:txEl>
                                              <p:pRg st="15" end="15"/>
                                            </p:txEl>
                                          </p:spTgt>
                                        </p:tgtEl>
                                        <p:attrNameLst>
                                          <p:attrName>style.visibility</p:attrName>
                                        </p:attrNameLst>
                                      </p:cBhvr>
                                      <p:to>
                                        <p:strVal val="visible"/>
                                      </p:to>
                                    </p:set>
                                    <p:animEffect transition="in" filter="fade">
                                      <p:cBhvr>
                                        <p:cTn id="52" dur="2000"/>
                                        <p:tgtEl>
                                          <p:spTgt spid="22533">
                                            <p:txEl>
                                              <p:pRg st="15" end="15"/>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22533">
                                            <p:txEl>
                                              <p:pRg st="16" end="16"/>
                                            </p:txEl>
                                          </p:spTgt>
                                        </p:tgtEl>
                                        <p:attrNameLst>
                                          <p:attrName>style.visibility</p:attrName>
                                        </p:attrNameLst>
                                      </p:cBhvr>
                                      <p:to>
                                        <p:strVal val="visible"/>
                                      </p:to>
                                    </p:set>
                                    <p:animEffect transition="in" filter="fade">
                                      <p:cBhvr>
                                        <p:cTn id="55" dur="2000"/>
                                        <p:tgtEl>
                                          <p:spTgt spid="22533">
                                            <p:txEl>
                                              <p:pRg st="16" end="1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2532"/>
                                        </p:tgtEl>
                                        <p:attrNameLst>
                                          <p:attrName>style.visibility</p:attrName>
                                        </p:attrNameLst>
                                      </p:cBhvr>
                                      <p:to>
                                        <p:strVal val="visible"/>
                                      </p:to>
                                    </p:set>
                                    <p:animEffect transition="in" filter="fade">
                                      <p:cBhvr>
                                        <p:cTn id="60" dur="2000"/>
                                        <p:tgtEl>
                                          <p:spTgt spid="2253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fade">
                                      <p:cBhvr>
                                        <p:cTn id="6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g0113445"/>
          <p:cNvPicPr>
            <a:picLocks noChangeAspect="1" noChangeArrowheads="1"/>
          </p:cNvPicPr>
          <p:nvPr/>
        </p:nvPicPr>
        <p:blipFill>
          <a:blip r:embed="rId2"/>
          <a:srcRect/>
          <a:stretch>
            <a:fillRect/>
          </a:stretch>
        </p:blipFill>
        <p:spPr bwMode="auto">
          <a:xfrm>
            <a:off x="0" y="1628775"/>
            <a:ext cx="3995738" cy="5040313"/>
          </a:xfrm>
          <a:prstGeom prst="rect">
            <a:avLst/>
          </a:prstGeom>
          <a:solidFill>
            <a:srgbClr val="F8F8F8"/>
          </a:solidFill>
          <a:ln w="9525">
            <a:noFill/>
            <a:miter lim="800000"/>
            <a:headEnd/>
            <a:tailEnd/>
          </a:ln>
        </p:spPr>
      </p:pic>
      <p:sp>
        <p:nvSpPr>
          <p:cNvPr id="18433" name="Title 8"/>
          <p:cNvSpPr>
            <a:spLocks noGrp="1"/>
          </p:cNvSpPr>
          <p:nvPr>
            <p:ph type="title"/>
          </p:nvPr>
        </p:nvSpPr>
        <p:spPr>
          <a:xfrm>
            <a:off x="3492500" y="381000"/>
            <a:ext cx="5327650" cy="1066800"/>
          </a:xfrm>
        </p:spPr>
        <p:txBody>
          <a:bodyPr/>
          <a:lstStyle/>
          <a:p>
            <a:pPr eaLnBrk="1" hangingPunct="1">
              <a:defRPr/>
            </a:pPr>
            <a:r>
              <a:rPr lang="en-US" smtClean="0">
                <a:solidFill>
                  <a:srgbClr val="F8F8F8"/>
                </a:solidFill>
                <a:effectLst>
                  <a:outerShdw blurRad="38100" dist="38100" dir="2700000" algn="tl">
                    <a:srgbClr val="000000"/>
                  </a:outerShdw>
                </a:effectLst>
              </a:rPr>
              <a:t>Michael Lomonosov</a:t>
            </a:r>
            <a:endParaRPr smtClean="0">
              <a:solidFill>
                <a:srgbClr val="F8F8F8"/>
              </a:solidFill>
              <a:effectLst>
                <a:outerShdw blurRad="38100" dist="38100" dir="2700000" algn="tl">
                  <a:srgbClr val="000000"/>
                </a:outerShdw>
              </a:effectLst>
            </a:endParaRPr>
          </a:p>
        </p:txBody>
      </p:sp>
      <p:sp>
        <p:nvSpPr>
          <p:cNvPr id="18434" name="Content Placeholder 9"/>
          <p:cNvSpPr>
            <a:spLocks noGrp="1"/>
          </p:cNvSpPr>
          <p:nvPr>
            <p:ph idx="1"/>
          </p:nvPr>
        </p:nvSpPr>
        <p:spPr>
          <a:xfrm>
            <a:off x="3708400" y="1601788"/>
            <a:ext cx="5435600" cy="5256212"/>
          </a:xfrm>
        </p:spPr>
        <p:txBody>
          <a:bodyPr/>
          <a:lstStyle/>
          <a:p>
            <a:pPr eaLnBrk="1" hangingPunct="1">
              <a:lnSpc>
                <a:spcPct val="90000"/>
              </a:lnSpc>
              <a:buFontTx/>
              <a:buNone/>
            </a:pPr>
            <a:r>
              <a:rPr lang="en-US" sz="2000" smtClean="0"/>
              <a:t>     He was born in 1711 in the village of     Denisovka near Archangelsk in the family of a fisherman. At the age of 17 he left his village and </a:t>
            </a:r>
            <a:r>
              <a:rPr lang="en-US" sz="2000" u="sng" smtClean="0"/>
              <a:t>made his way to Moscow</a:t>
            </a:r>
            <a:r>
              <a:rPr lang="en-US" sz="2000" smtClean="0"/>
              <a:t>. He </a:t>
            </a:r>
            <a:r>
              <a:rPr lang="en-US" sz="2000" u="sng" smtClean="0"/>
              <a:t>studied at the Slavonic-Greek-Latin Academy</a:t>
            </a:r>
            <a:r>
              <a:rPr lang="en-US" sz="2000" smtClean="0"/>
              <a:t> and </a:t>
            </a:r>
            <a:r>
              <a:rPr lang="en-US" sz="2000" u="sng" smtClean="0"/>
              <a:t>in St. Petersburg at the Academy of Sciences</a:t>
            </a:r>
            <a:r>
              <a:rPr lang="en-US" sz="2000" smtClean="0"/>
              <a:t>. He also </a:t>
            </a:r>
            <a:r>
              <a:rPr lang="en-US" sz="2000" u="sng" smtClean="0"/>
              <a:t>studied metallurgy and mining</a:t>
            </a:r>
            <a:r>
              <a:rPr lang="en-US" sz="2000" smtClean="0"/>
              <a:t> abroad. He </a:t>
            </a:r>
            <a:r>
              <a:rPr lang="en-US" sz="2000" u="sng" smtClean="0"/>
              <a:t>taught chemistry and physics at the Academy in Russia</a:t>
            </a:r>
            <a:r>
              <a:rPr lang="en-US" sz="2000" smtClean="0"/>
              <a:t>. He was a great scientist. He established </a:t>
            </a:r>
            <a:r>
              <a:rPr lang="en-US" sz="2000" u="sng" smtClean="0"/>
              <a:t>the Law of Conservation of Mass</a:t>
            </a:r>
            <a:r>
              <a:rPr lang="en-US" sz="2000" smtClean="0"/>
              <a:t> and </a:t>
            </a:r>
            <a:r>
              <a:rPr lang="en-US" sz="2000" u="sng" smtClean="0"/>
              <a:t>founded physical chemistry</a:t>
            </a:r>
            <a:r>
              <a:rPr lang="en-US" sz="2000" smtClean="0"/>
              <a:t>. He also </a:t>
            </a:r>
            <a:r>
              <a:rPr lang="en-US" sz="2000" u="sng" smtClean="0"/>
              <a:t>studied electrical phenomena in atmosphere of the Earth</a:t>
            </a:r>
            <a:r>
              <a:rPr lang="en-US" sz="2000" smtClean="0"/>
              <a:t>, </a:t>
            </a:r>
            <a:r>
              <a:rPr lang="en-US" sz="2000" u="sng" smtClean="0"/>
              <a:t>the nature of light</a:t>
            </a:r>
            <a:r>
              <a:rPr lang="en-US" sz="2000" smtClean="0"/>
              <a:t>, </a:t>
            </a:r>
            <a:r>
              <a:rPr lang="en-US" sz="2000" u="sng" smtClean="0"/>
              <a:t>designed an improved telescope</a:t>
            </a:r>
            <a:r>
              <a:rPr lang="en-US" sz="2000" smtClean="0"/>
              <a:t>. Owing to his efforts, </a:t>
            </a:r>
            <a:r>
              <a:rPr lang="en-US" sz="2000" u="sng" smtClean="0"/>
              <a:t>the first Russian University </a:t>
            </a:r>
          </a:p>
          <a:p>
            <a:pPr eaLnBrk="1" hangingPunct="1">
              <a:lnSpc>
                <a:spcPct val="90000"/>
              </a:lnSpc>
              <a:buFontTx/>
              <a:buNone/>
            </a:pPr>
            <a:r>
              <a:rPr lang="en-US" sz="2000" smtClean="0"/>
              <a:t>     </a:t>
            </a:r>
            <a:r>
              <a:rPr lang="en-US" sz="2000" u="sng" smtClean="0"/>
              <a:t>was founded in Moscow in 1755</a:t>
            </a:r>
            <a:r>
              <a:rPr lang="en-US" sz="2000" smtClean="0"/>
              <a:t>.  </a:t>
            </a:r>
          </a:p>
          <a:p>
            <a:pPr algn="ctr" eaLnBrk="1" hangingPunct="1">
              <a:lnSpc>
                <a:spcPct val="90000"/>
              </a:lnSpc>
              <a:buFontTx/>
              <a:buNone/>
            </a:pPr>
            <a:r>
              <a:rPr lang="en-US" sz="2000" b="1" smtClean="0">
                <a:solidFill>
                  <a:srgbClr val="990000"/>
                </a:solidFill>
              </a:rPr>
              <a:t>What was his name? </a:t>
            </a:r>
            <a:endParaRPr sz="2000" b="1" smtClean="0">
              <a:solidFill>
                <a:srgbClr val="990000"/>
              </a:solidFill>
            </a:endParaRPr>
          </a:p>
        </p:txBody>
      </p:sp>
      <p:pic>
        <p:nvPicPr>
          <p:cNvPr id="18436" name="Picture 4"/>
          <p:cNvPicPr>
            <a:picLocks noChangeAspect="1" noChangeArrowheads="1"/>
          </p:cNvPicPr>
          <p:nvPr/>
        </p:nvPicPr>
        <p:blipFill>
          <a:blip r:embed="rId3"/>
          <a:srcRect/>
          <a:stretch>
            <a:fillRect/>
          </a:stretch>
        </p:blipFill>
        <p:spPr bwMode="auto">
          <a:xfrm>
            <a:off x="0" y="1700213"/>
            <a:ext cx="3995738" cy="4941887"/>
          </a:xfrm>
          <a:prstGeom prst="rect">
            <a:avLst/>
          </a:prstGeom>
          <a:noFill/>
          <a:ln w="9525">
            <a:noFill/>
            <a:miter lim="800000"/>
            <a:headEnd/>
            <a:tailEnd/>
          </a:ln>
        </p:spPr>
      </p:pic>
      <p:sp>
        <p:nvSpPr>
          <p:cNvPr id="15366" name="Номер слайда 5"/>
          <p:cNvSpPr>
            <a:spLocks noGrp="1"/>
          </p:cNvSpPr>
          <p:nvPr>
            <p:ph type="sldNum" sz="quarter" idx="12"/>
          </p:nvPr>
        </p:nvSpPr>
        <p:spPr>
          <a:noFill/>
        </p:spPr>
        <p:txBody>
          <a:bodyPr/>
          <a:lstStyle/>
          <a:p>
            <a:fld id="{47393BCF-68D7-43CC-8181-BC3C20AE3C82}" type="slidenum">
              <a:rPr smtClean="0"/>
              <a:pPr/>
              <a:t>12</a:t>
            </a:fld>
            <a:endParaRPr smtClean="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2000"/>
                                        <p:tgtEl>
                                          <p:spTgt spid="184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36"/>
                                        </p:tgtEl>
                                        <p:attrNameLst>
                                          <p:attrName>style.visibility</p:attrName>
                                        </p:attrNameLst>
                                      </p:cBhvr>
                                      <p:to>
                                        <p:strVal val="visible"/>
                                      </p:to>
                                    </p:set>
                                    <p:animEffect transition="in" filter="fade">
                                      <p:cBhvr>
                                        <p:cTn id="12" dur="2000"/>
                                        <p:tgtEl>
                                          <p:spTgt spid="184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433"/>
                                        </p:tgtEl>
                                        <p:attrNameLst>
                                          <p:attrName>style.visibility</p:attrName>
                                        </p:attrNameLst>
                                      </p:cBhvr>
                                      <p:to>
                                        <p:strVal val="visible"/>
                                      </p:to>
                                    </p:set>
                                    <p:animEffect transition="in" filter="fade">
                                      <p:cBhvr>
                                        <p:cTn id="17" dur="2000"/>
                                        <p:tgtEl>
                                          <p:spTgt spid="184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 grpId="0"/>
      <p:bldP spid="184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8"/>
          <p:cNvSpPr>
            <a:spLocks noGrp="1"/>
          </p:cNvSpPr>
          <p:nvPr>
            <p:ph type="title" idx="4294967295"/>
          </p:nvPr>
        </p:nvSpPr>
        <p:spPr/>
        <p:txBody>
          <a:bodyPr/>
          <a:lstStyle/>
          <a:p>
            <a:pPr eaLnBrk="1" hangingPunct="1">
              <a:defRPr/>
            </a:pPr>
            <a:r>
              <a:rPr lang="en-US" smtClean="0">
                <a:solidFill>
                  <a:srgbClr val="F8F8F8"/>
                </a:solidFill>
                <a:effectLst>
                  <a:outerShdw blurRad="38100" dist="38100" dir="2700000" algn="tl">
                    <a:srgbClr val="000000"/>
                  </a:outerShdw>
                </a:effectLst>
              </a:rPr>
              <a:t>Dmitry Mendeleev</a:t>
            </a:r>
            <a:endParaRPr smtClean="0">
              <a:solidFill>
                <a:srgbClr val="F8F8F8"/>
              </a:solidFill>
              <a:effectLst>
                <a:outerShdw blurRad="38100" dist="38100" dir="2700000" algn="tl">
                  <a:srgbClr val="000000"/>
                </a:outerShdw>
              </a:effectLst>
            </a:endParaRPr>
          </a:p>
        </p:txBody>
      </p:sp>
      <p:sp>
        <p:nvSpPr>
          <p:cNvPr id="21507" name="Content Placeholder 9"/>
          <p:cNvSpPr>
            <a:spLocks noGrp="1"/>
          </p:cNvSpPr>
          <p:nvPr>
            <p:ph idx="4294967295"/>
          </p:nvPr>
        </p:nvSpPr>
        <p:spPr>
          <a:xfrm>
            <a:off x="4211638" y="1412875"/>
            <a:ext cx="4932362" cy="5445125"/>
          </a:xfrm>
        </p:spPr>
        <p:txBody>
          <a:bodyPr/>
          <a:lstStyle/>
          <a:p>
            <a:pPr eaLnBrk="1" hangingPunct="1">
              <a:buFontTx/>
              <a:buNone/>
            </a:pPr>
            <a:r>
              <a:rPr lang="en-US" smtClean="0"/>
              <a:t>   </a:t>
            </a:r>
            <a:r>
              <a:rPr lang="en-US" sz="2000" smtClean="0"/>
              <a:t>He was born in 1834 at Tobolsk  in the family of the director of the town gymnasium. After graduation from the Petersburg Pedagogical Institute he worked  as  a  teacher  for  two  years.   He  carried  on  his  scientific  and pedagogical activity for 23 years. The greatest result of his creative effort was  the  discovery  of  the  Periodic Table  of  Elements.  One  of  his prominent  works  is  his  book </a:t>
            </a:r>
            <a:r>
              <a:rPr lang="en-US" sz="2000" b="1" i="1" smtClean="0"/>
              <a:t>Principles of Chemistry</a:t>
            </a:r>
            <a:r>
              <a:rPr lang="en-US" sz="2000" smtClean="0"/>
              <a:t>. He devoted his life and energies to the progress of his country. His works embrace various fields of science – chemistry, physics, physical chemistry, geophysics.</a:t>
            </a:r>
            <a:r>
              <a:rPr lang="en-US" sz="2000" b="1" smtClean="0"/>
              <a:t> </a:t>
            </a:r>
            <a:r>
              <a:rPr lang="en-US" sz="2000" b="1" smtClean="0">
                <a:solidFill>
                  <a:srgbClr val="990000"/>
                </a:solidFill>
              </a:rPr>
              <a:t>What was his name? </a:t>
            </a:r>
            <a:endParaRPr sz="2000" smtClean="0">
              <a:solidFill>
                <a:srgbClr val="990000"/>
              </a:solidFill>
            </a:endParaRPr>
          </a:p>
        </p:txBody>
      </p:sp>
      <p:pic>
        <p:nvPicPr>
          <p:cNvPr id="16388" name="Picture 6" descr="26231605"/>
          <p:cNvPicPr>
            <a:picLocks noChangeAspect="1" noChangeArrowheads="1"/>
          </p:cNvPicPr>
          <p:nvPr/>
        </p:nvPicPr>
        <p:blipFill>
          <a:blip r:embed="rId2"/>
          <a:srcRect/>
          <a:stretch>
            <a:fillRect/>
          </a:stretch>
        </p:blipFill>
        <p:spPr bwMode="auto">
          <a:xfrm>
            <a:off x="0" y="1557338"/>
            <a:ext cx="4427538" cy="5300662"/>
          </a:xfrm>
          <a:prstGeom prst="rect">
            <a:avLst/>
          </a:prstGeom>
          <a:noFill/>
          <a:ln w="9525">
            <a:noFill/>
            <a:miter lim="800000"/>
            <a:headEnd/>
            <a:tailEnd/>
          </a:ln>
        </p:spPr>
      </p:pic>
      <p:pic>
        <p:nvPicPr>
          <p:cNvPr id="21509" name="Picture 5"/>
          <p:cNvPicPr>
            <a:picLocks noChangeAspect="1" noChangeArrowheads="1"/>
          </p:cNvPicPr>
          <p:nvPr/>
        </p:nvPicPr>
        <p:blipFill>
          <a:blip r:embed="rId3"/>
          <a:srcRect/>
          <a:stretch>
            <a:fillRect/>
          </a:stretch>
        </p:blipFill>
        <p:spPr bwMode="auto">
          <a:xfrm>
            <a:off x="0" y="1557338"/>
            <a:ext cx="4427538" cy="5300662"/>
          </a:xfrm>
          <a:prstGeom prst="rect">
            <a:avLst/>
          </a:prstGeom>
          <a:noFill/>
          <a:ln w="9525">
            <a:noFill/>
            <a:miter lim="800000"/>
            <a:headEnd/>
            <a:tailEnd/>
          </a:ln>
        </p:spPr>
      </p:pic>
      <p:sp>
        <p:nvSpPr>
          <p:cNvPr id="16390" name="Номер слайда 5"/>
          <p:cNvSpPr>
            <a:spLocks noGrp="1"/>
          </p:cNvSpPr>
          <p:nvPr>
            <p:ph type="sldNum" sz="quarter" idx="12"/>
          </p:nvPr>
        </p:nvSpPr>
        <p:spPr>
          <a:noFill/>
        </p:spPr>
        <p:txBody>
          <a:bodyPr/>
          <a:lstStyle/>
          <a:p>
            <a:fld id="{36CC5120-DEA6-4666-A883-F022E93B3863}" type="slidenum">
              <a:rPr smtClean="0"/>
              <a:pPr/>
              <a:t>13</a:t>
            </a:fld>
            <a:endParaRPr smtClean="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fade">
                                      <p:cBhvr>
                                        <p:cTn id="7" dur="2000"/>
                                        <p:tgtEl>
                                          <p:spTgt spid="2150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fade">
                                      <p:cBhvr>
                                        <p:cTn id="12" dur="2000"/>
                                        <p:tgtEl>
                                          <p:spTgt spid="2150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506"/>
                                        </p:tgtEl>
                                        <p:attrNameLst>
                                          <p:attrName>style.visibility</p:attrName>
                                        </p:attrNameLst>
                                      </p:cBhvr>
                                      <p:to>
                                        <p:strVal val="visible"/>
                                      </p:to>
                                    </p:set>
                                    <p:animEffect transition="in" filter="fade">
                                      <p:cBhvr>
                                        <p:cTn id="17" dur="20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268538" y="381000"/>
            <a:ext cx="6551612" cy="1066800"/>
          </a:xfrm>
          <a:gradFill rotWithShape="1">
            <a:gsLst>
              <a:gs pos="0">
                <a:srgbClr val="FFFFFF"/>
              </a:gs>
              <a:gs pos="100000">
                <a:schemeClr val="accent1"/>
              </a:gs>
            </a:gsLst>
            <a:lin ang="5400000" scaled="1"/>
          </a:gradFill>
          <a:effectLst>
            <a:outerShdw dist="107763" dir="18900000" algn="ctr" rotWithShape="0">
              <a:srgbClr val="808080">
                <a:alpha val="50000"/>
              </a:srgbClr>
            </a:outerShdw>
          </a:effectLst>
        </p:spPr>
        <p:txBody>
          <a:bodyPr/>
          <a:lstStyle/>
          <a:p>
            <a:pPr algn="ctr" eaLnBrk="1" hangingPunct="1">
              <a:lnSpc>
                <a:spcPct val="80000"/>
              </a:lnSpc>
              <a:defRPr/>
            </a:pPr>
            <a:r>
              <a:rPr lang="en-US" sz="5400" b="1" dirty="0" smtClean="0">
                <a:solidFill>
                  <a:srgbClr val="990000"/>
                </a:solidFill>
                <a:effectLst>
                  <a:outerShdw blurRad="38100" dist="38100" dir="2700000" algn="tl">
                    <a:srgbClr val="000000"/>
                  </a:outerShdw>
                </a:effectLst>
                <a:latin typeface="Footlight MT Light" pitchFamily="18" charset="0"/>
              </a:rPr>
              <a:t>Find the Mistakes</a:t>
            </a:r>
            <a:r>
              <a:rPr sz="5400" b="1" smtClean="0">
                <a:solidFill>
                  <a:srgbClr val="F8F8F8"/>
                </a:solidFill>
                <a:effectLst>
                  <a:outerShdw blurRad="38100" dist="38100" dir="2700000" algn="tl">
                    <a:srgbClr val="000000"/>
                  </a:outerShdw>
                </a:effectLst>
                <a:latin typeface="Arial" charset="0"/>
              </a:rPr>
              <a:t/>
            </a:r>
            <a:br>
              <a:rPr sz="5400" b="1" smtClean="0">
                <a:solidFill>
                  <a:srgbClr val="F8F8F8"/>
                </a:solidFill>
                <a:effectLst>
                  <a:outerShdw blurRad="38100" dist="38100" dir="2700000" algn="tl">
                    <a:srgbClr val="000000"/>
                  </a:outerShdw>
                </a:effectLst>
                <a:latin typeface="Arial" charset="0"/>
              </a:rPr>
            </a:br>
            <a:r>
              <a:rPr sz="3200" b="1" smtClean="0">
                <a:solidFill>
                  <a:srgbClr val="000066"/>
                </a:solidFill>
                <a:effectLst>
                  <a:outerShdw blurRad="38100" dist="38100" dir="2700000" algn="tl">
                    <a:srgbClr val="000000">
                      <a:alpha val="43137"/>
                    </a:srgbClr>
                  </a:outerShdw>
                </a:effectLst>
                <a:latin typeface="Century Schoolbook" pitchFamily="18" charset="0"/>
              </a:rPr>
              <a:t>Найдите ошибки</a:t>
            </a:r>
          </a:p>
        </p:txBody>
      </p:sp>
      <p:sp>
        <p:nvSpPr>
          <p:cNvPr id="26628" name="Oval 4"/>
          <p:cNvSpPr>
            <a:spLocks noChangeArrowheads="1"/>
          </p:cNvSpPr>
          <p:nvPr/>
        </p:nvSpPr>
        <p:spPr bwMode="auto">
          <a:xfrm>
            <a:off x="1116013" y="476250"/>
            <a:ext cx="1008062" cy="914400"/>
          </a:xfrm>
          <a:prstGeom prst="ellipse">
            <a:avLst/>
          </a:prstGeom>
          <a:solidFill>
            <a:schemeClr val="accent1"/>
          </a:solidFill>
          <a:ln w="9525">
            <a:solidFill>
              <a:schemeClr val="tx1"/>
            </a:solidFill>
            <a:round/>
            <a:headEnd/>
            <a:tailEnd/>
          </a:ln>
          <a:effectLst/>
        </p:spPr>
        <p:txBody>
          <a:bodyPr wrap="none" anchor="ctr"/>
          <a:lstStyle/>
          <a:p>
            <a:pPr algn="ctr">
              <a:defRPr/>
            </a:pPr>
            <a:r>
              <a:rPr lang="ru-RU" sz="4000" b="1">
                <a:effectLst>
                  <a:outerShdw blurRad="38100" dist="38100" dir="2700000" algn="tl">
                    <a:srgbClr val="000000"/>
                  </a:outerShdw>
                </a:effectLst>
              </a:rPr>
              <a:t>3</a:t>
            </a:r>
          </a:p>
        </p:txBody>
      </p:sp>
      <p:sp>
        <p:nvSpPr>
          <p:cNvPr id="26634" name="Text Box 10"/>
          <p:cNvSpPr txBox="1">
            <a:spLocks noChangeArrowheads="1"/>
          </p:cNvSpPr>
          <p:nvPr/>
        </p:nvSpPr>
        <p:spPr bwMode="auto">
          <a:xfrm>
            <a:off x="539750" y="3835400"/>
            <a:ext cx="3214688" cy="3013075"/>
          </a:xfrm>
          <a:prstGeom prst="rect">
            <a:avLst/>
          </a:prstGeom>
          <a:solidFill>
            <a:srgbClr val="F8F8F8"/>
          </a:solidFill>
          <a:ln w="38100">
            <a:noFill/>
            <a:miter lim="800000"/>
            <a:headEnd/>
            <a:tailEnd/>
          </a:ln>
        </p:spPr>
        <p:txBody>
          <a:bodyPr wrap="none">
            <a:spAutoFit/>
          </a:bodyPr>
          <a:lstStyle/>
          <a:p>
            <a:pPr>
              <a:lnSpc>
                <a:spcPct val="80000"/>
              </a:lnSpc>
            </a:pPr>
            <a:r>
              <a:rPr lang="en-US" sz="2400" b="1">
                <a:solidFill>
                  <a:srgbClr val="CC0000"/>
                </a:solidFill>
                <a:latin typeface="Bookman Old Style" pitchFamily="18" charset="0"/>
              </a:rPr>
              <a:t>       Hardware</a:t>
            </a:r>
          </a:p>
          <a:p>
            <a:pPr>
              <a:lnSpc>
                <a:spcPct val="80000"/>
              </a:lnSpc>
            </a:pPr>
            <a:r>
              <a:rPr lang="en-US" sz="2400" b="1">
                <a:latin typeface="Bookman Old Style" pitchFamily="18" charset="0"/>
              </a:rPr>
              <a:t>1.</a:t>
            </a:r>
            <a:r>
              <a:rPr lang="ru-RU" sz="2400" b="1">
                <a:latin typeface="Bookman Old Style" pitchFamily="18" charset="0"/>
              </a:rPr>
              <a:t> </a:t>
            </a:r>
            <a:r>
              <a:rPr lang="en-US" sz="2400" b="1">
                <a:latin typeface="Bookman Old Style" pitchFamily="18" charset="0"/>
              </a:rPr>
              <a:t>program  </a:t>
            </a:r>
            <a:endParaRPr lang="ru-RU" sz="2400" b="1">
              <a:latin typeface="Bookman Old Style" pitchFamily="18" charset="0"/>
            </a:endParaRPr>
          </a:p>
          <a:p>
            <a:pPr>
              <a:lnSpc>
                <a:spcPct val="80000"/>
              </a:lnSpc>
            </a:pPr>
            <a:r>
              <a:rPr lang="en-US" sz="2400" b="1">
                <a:latin typeface="Bookman Old Style" pitchFamily="18" charset="0"/>
              </a:rPr>
              <a:t>2. drive  </a:t>
            </a:r>
            <a:endParaRPr lang="ru-RU" sz="2400" b="1">
              <a:latin typeface="Bookman Old Style" pitchFamily="18" charset="0"/>
            </a:endParaRPr>
          </a:p>
          <a:p>
            <a:pPr>
              <a:lnSpc>
                <a:spcPct val="80000"/>
              </a:lnSpc>
            </a:pPr>
            <a:r>
              <a:rPr lang="en-US" sz="2400" b="1">
                <a:latin typeface="Bookman Old Style" pitchFamily="18" charset="0"/>
              </a:rPr>
              <a:t>3. printer  </a:t>
            </a:r>
            <a:endParaRPr lang="ru-RU" sz="2400" b="1">
              <a:latin typeface="Bookman Old Style" pitchFamily="18" charset="0"/>
            </a:endParaRPr>
          </a:p>
          <a:p>
            <a:pPr>
              <a:lnSpc>
                <a:spcPct val="80000"/>
              </a:lnSpc>
            </a:pPr>
            <a:r>
              <a:rPr lang="en-US" sz="2400" b="1">
                <a:latin typeface="Bookman Old Style" pitchFamily="18" charset="0"/>
              </a:rPr>
              <a:t>6. root directory  </a:t>
            </a:r>
            <a:endParaRPr lang="ru-RU" sz="2400" b="1">
              <a:latin typeface="Bookman Old Style" pitchFamily="18" charset="0"/>
            </a:endParaRPr>
          </a:p>
          <a:p>
            <a:pPr>
              <a:lnSpc>
                <a:spcPct val="80000"/>
              </a:lnSpc>
            </a:pPr>
            <a:r>
              <a:rPr lang="en-US" sz="2400" b="1">
                <a:latin typeface="Bookman Old Style" pitchFamily="18" charset="0"/>
              </a:rPr>
              <a:t>7. floppy disk  </a:t>
            </a:r>
            <a:endParaRPr lang="ru-RU" sz="2400" b="1">
              <a:latin typeface="Bookman Old Style" pitchFamily="18" charset="0"/>
            </a:endParaRPr>
          </a:p>
          <a:p>
            <a:pPr>
              <a:lnSpc>
                <a:spcPct val="80000"/>
              </a:lnSpc>
            </a:pPr>
            <a:r>
              <a:rPr lang="en-US" sz="2400" b="1">
                <a:latin typeface="Bookman Old Style" pitchFamily="18" charset="0"/>
              </a:rPr>
              <a:t>8. memory       </a:t>
            </a:r>
            <a:endParaRPr lang="ru-RU" sz="2400" b="1">
              <a:latin typeface="Bookman Old Style" pitchFamily="18" charset="0"/>
            </a:endParaRPr>
          </a:p>
          <a:p>
            <a:pPr>
              <a:lnSpc>
                <a:spcPct val="80000"/>
              </a:lnSpc>
            </a:pPr>
            <a:r>
              <a:rPr lang="en-US" sz="2400" b="1">
                <a:latin typeface="Bookman Old Style" pitchFamily="18" charset="0"/>
              </a:rPr>
              <a:t>12. mouse  </a:t>
            </a:r>
            <a:endParaRPr lang="ru-RU" sz="2400" b="1">
              <a:latin typeface="Bookman Old Style" pitchFamily="18" charset="0"/>
            </a:endParaRPr>
          </a:p>
          <a:p>
            <a:pPr>
              <a:lnSpc>
                <a:spcPct val="80000"/>
              </a:lnSpc>
            </a:pPr>
            <a:r>
              <a:rPr lang="en-US" sz="2400" b="1">
                <a:latin typeface="Bookman Old Style" pitchFamily="18" charset="0"/>
              </a:rPr>
              <a:t>13. error message  </a:t>
            </a:r>
            <a:endParaRPr lang="ru-RU" sz="2400" b="1">
              <a:latin typeface="Bookman Old Style" pitchFamily="18" charset="0"/>
            </a:endParaRPr>
          </a:p>
          <a:p>
            <a:pPr>
              <a:lnSpc>
                <a:spcPct val="80000"/>
              </a:lnSpc>
            </a:pPr>
            <a:r>
              <a:rPr lang="en-US" sz="2400" b="1">
                <a:latin typeface="Bookman Old Style" pitchFamily="18" charset="0"/>
              </a:rPr>
              <a:t>14. computer</a:t>
            </a:r>
            <a:r>
              <a:rPr lang="ru-RU" sz="2400" b="1">
                <a:latin typeface="Bookman Old Style" pitchFamily="18" charset="0"/>
              </a:rPr>
              <a:t> </a:t>
            </a:r>
          </a:p>
        </p:txBody>
      </p:sp>
      <p:sp>
        <p:nvSpPr>
          <p:cNvPr id="26635" name="Text Box 11"/>
          <p:cNvSpPr txBox="1">
            <a:spLocks noChangeArrowheads="1"/>
          </p:cNvSpPr>
          <p:nvPr/>
        </p:nvSpPr>
        <p:spPr bwMode="auto">
          <a:xfrm>
            <a:off x="5000625" y="3816350"/>
            <a:ext cx="3644900" cy="3041650"/>
          </a:xfrm>
          <a:prstGeom prst="rect">
            <a:avLst/>
          </a:prstGeom>
          <a:noFill/>
          <a:ln w="28575">
            <a:noFill/>
            <a:miter lim="800000"/>
            <a:headEnd/>
            <a:tailEnd/>
          </a:ln>
        </p:spPr>
        <p:txBody>
          <a:bodyPr>
            <a:spAutoFit/>
          </a:bodyPr>
          <a:lstStyle/>
          <a:p>
            <a:pPr>
              <a:lnSpc>
                <a:spcPct val="80000"/>
              </a:lnSpc>
            </a:pPr>
            <a:r>
              <a:rPr lang="en-US" sz="2400" b="1">
                <a:solidFill>
                  <a:srgbClr val="CC0000"/>
                </a:solidFill>
                <a:latin typeface="Bookman Old Style" pitchFamily="18" charset="0"/>
              </a:rPr>
              <a:t>         Software</a:t>
            </a:r>
          </a:p>
          <a:p>
            <a:pPr>
              <a:lnSpc>
                <a:spcPct val="80000"/>
              </a:lnSpc>
            </a:pPr>
            <a:r>
              <a:rPr lang="en-US" sz="2400" b="1">
                <a:latin typeface="Bookman Old Style" pitchFamily="18" charset="0"/>
              </a:rPr>
              <a:t>4. device  </a:t>
            </a:r>
            <a:endParaRPr lang="ru-RU" sz="2400" b="1">
              <a:latin typeface="Bookman Old Style" pitchFamily="18" charset="0"/>
            </a:endParaRPr>
          </a:p>
          <a:p>
            <a:pPr>
              <a:lnSpc>
                <a:spcPct val="80000"/>
              </a:lnSpc>
            </a:pPr>
            <a:r>
              <a:rPr lang="en-US" sz="2400" b="1">
                <a:latin typeface="Bookman Old Style" pitchFamily="18" charset="0"/>
              </a:rPr>
              <a:t>5. keyboard  </a:t>
            </a:r>
            <a:endParaRPr lang="ru-RU" sz="2400" b="1">
              <a:latin typeface="Bookman Old Style" pitchFamily="18" charset="0"/>
            </a:endParaRPr>
          </a:p>
          <a:p>
            <a:pPr>
              <a:lnSpc>
                <a:spcPct val="80000"/>
              </a:lnSpc>
            </a:pPr>
            <a:r>
              <a:rPr lang="en-US" sz="2400" b="1">
                <a:latin typeface="Bookman Old Style" pitchFamily="18" charset="0"/>
              </a:rPr>
              <a:t>9. hard disk  </a:t>
            </a:r>
            <a:endParaRPr lang="ru-RU" sz="2400" b="1">
              <a:latin typeface="Bookman Old Style" pitchFamily="18" charset="0"/>
            </a:endParaRPr>
          </a:p>
          <a:p>
            <a:pPr>
              <a:lnSpc>
                <a:spcPct val="80000"/>
              </a:lnSpc>
            </a:pPr>
            <a:r>
              <a:rPr lang="en-US" sz="2400" b="1">
                <a:latin typeface="Bookman Old Style" pitchFamily="18" charset="0"/>
              </a:rPr>
              <a:t>10.key  </a:t>
            </a:r>
            <a:endParaRPr lang="ru-RU" sz="2400" b="1">
              <a:latin typeface="Bookman Old Style" pitchFamily="18" charset="0"/>
            </a:endParaRPr>
          </a:p>
          <a:p>
            <a:pPr>
              <a:lnSpc>
                <a:spcPct val="80000"/>
              </a:lnSpc>
            </a:pPr>
            <a:r>
              <a:rPr lang="en-US" sz="2400" b="1">
                <a:latin typeface="Bookman Old Style" pitchFamily="18" charset="0"/>
              </a:rPr>
              <a:t>11. character  </a:t>
            </a:r>
            <a:endParaRPr lang="ru-RU" sz="2400" b="1">
              <a:latin typeface="Bookman Old Style" pitchFamily="18" charset="0"/>
            </a:endParaRPr>
          </a:p>
          <a:p>
            <a:pPr>
              <a:lnSpc>
                <a:spcPct val="80000"/>
              </a:lnSpc>
            </a:pPr>
            <a:r>
              <a:rPr lang="en-US" sz="2400" b="1">
                <a:latin typeface="Bookman Old Style" pitchFamily="18" charset="0"/>
              </a:rPr>
              <a:t>15. file  </a:t>
            </a:r>
            <a:endParaRPr lang="ru-RU" sz="2400" b="1">
              <a:latin typeface="Bookman Old Style" pitchFamily="18" charset="0"/>
            </a:endParaRPr>
          </a:p>
          <a:p>
            <a:pPr>
              <a:lnSpc>
                <a:spcPct val="80000"/>
              </a:lnSpc>
            </a:pPr>
            <a:r>
              <a:rPr lang="en-US" sz="2400" b="1">
                <a:latin typeface="Bookman Old Style" pitchFamily="18" charset="0"/>
              </a:rPr>
              <a:t>16. command  </a:t>
            </a:r>
            <a:endParaRPr lang="ru-RU" sz="2400" b="1">
              <a:latin typeface="Bookman Old Style" pitchFamily="18" charset="0"/>
            </a:endParaRPr>
          </a:p>
          <a:p>
            <a:pPr>
              <a:lnSpc>
                <a:spcPct val="80000"/>
              </a:lnSpc>
            </a:pPr>
            <a:r>
              <a:rPr lang="en-US" sz="2400" b="1">
                <a:latin typeface="Bookman Old Style" pitchFamily="18" charset="0"/>
              </a:rPr>
              <a:t>17. screen  </a:t>
            </a:r>
            <a:endParaRPr lang="ru-RU" sz="2400" b="1">
              <a:latin typeface="Bookman Old Style" pitchFamily="18" charset="0"/>
            </a:endParaRPr>
          </a:p>
          <a:p>
            <a:pPr>
              <a:lnSpc>
                <a:spcPct val="80000"/>
              </a:lnSpc>
            </a:pPr>
            <a:r>
              <a:rPr lang="en-US" sz="2400" b="1">
                <a:latin typeface="Bookman Old Style" pitchFamily="18" charset="0"/>
              </a:rPr>
              <a:t>18. display</a:t>
            </a:r>
            <a:r>
              <a:rPr lang="ru-RU" sz="2000">
                <a:latin typeface="Bookman Old Style" pitchFamily="18" charset="0"/>
              </a:rPr>
              <a:t> </a:t>
            </a:r>
          </a:p>
        </p:txBody>
      </p:sp>
      <p:sp>
        <p:nvSpPr>
          <p:cNvPr id="26636" name="Text Box 12"/>
          <p:cNvSpPr txBox="1">
            <a:spLocks noChangeArrowheads="1"/>
          </p:cNvSpPr>
          <p:nvPr/>
        </p:nvSpPr>
        <p:spPr bwMode="auto">
          <a:xfrm>
            <a:off x="539750" y="3540125"/>
            <a:ext cx="3744913" cy="3317875"/>
          </a:xfrm>
          <a:prstGeom prst="rect">
            <a:avLst/>
          </a:prstGeom>
          <a:solidFill>
            <a:srgbClr val="F8F8F8"/>
          </a:solidFill>
          <a:ln w="9525">
            <a:noFill/>
            <a:miter lim="800000"/>
            <a:headEnd/>
            <a:tailEnd/>
          </a:ln>
        </p:spPr>
        <p:txBody>
          <a:bodyPr>
            <a:spAutoFit/>
          </a:bodyPr>
          <a:lstStyle/>
          <a:p>
            <a:pPr>
              <a:lnSpc>
                <a:spcPct val="80000"/>
              </a:lnSpc>
              <a:defRPr/>
            </a:pPr>
            <a:r>
              <a:rPr lang="en-US" sz="2400" b="1" dirty="0">
                <a:solidFill>
                  <a:srgbClr val="CC0000"/>
                </a:solidFill>
                <a:latin typeface="Bookman Old Style" pitchFamily="18" charset="0"/>
              </a:rPr>
              <a:t>             </a:t>
            </a:r>
            <a:r>
              <a:rPr lang="en-US" sz="2400" b="1" dirty="0">
                <a:solidFill>
                  <a:srgbClr val="800000"/>
                </a:solidFill>
                <a:effectLst>
                  <a:outerShdw blurRad="38100" dist="38100" dir="2700000" algn="tl">
                    <a:srgbClr val="000000">
                      <a:alpha val="43137"/>
                    </a:srgbClr>
                  </a:outerShdw>
                </a:effectLst>
                <a:latin typeface="Bookman Old Style" pitchFamily="18" charset="0"/>
              </a:rPr>
              <a:t>Hardware</a:t>
            </a:r>
          </a:p>
          <a:p>
            <a:pPr>
              <a:lnSpc>
                <a:spcPct val="80000"/>
              </a:lnSpc>
              <a:defRPr/>
            </a:pPr>
            <a:r>
              <a:rPr lang="en-US" sz="2000" b="1" dirty="0">
                <a:latin typeface="Bookman Old Style" pitchFamily="18" charset="0"/>
              </a:rPr>
              <a:t>2. </a:t>
            </a:r>
            <a:r>
              <a:rPr lang="en-US" sz="2000" b="1" dirty="0">
                <a:effectLst>
                  <a:outerShdw blurRad="38100" dist="38100" dir="2700000" algn="tl">
                    <a:srgbClr val="000000">
                      <a:alpha val="43137"/>
                    </a:srgbClr>
                  </a:outerShdw>
                </a:effectLst>
                <a:latin typeface="Bookman Old Style" pitchFamily="18" charset="0"/>
              </a:rPr>
              <a:t>drive </a:t>
            </a:r>
          </a:p>
          <a:p>
            <a:pPr>
              <a:lnSpc>
                <a:spcPct val="80000"/>
              </a:lnSpc>
              <a:defRPr/>
            </a:pPr>
            <a:r>
              <a:rPr lang="en-US" sz="2000" b="1" dirty="0">
                <a:effectLst>
                  <a:outerShdw blurRad="38100" dist="38100" dir="2700000" algn="tl">
                    <a:srgbClr val="000000">
                      <a:alpha val="43137"/>
                    </a:srgbClr>
                  </a:outerShdw>
                </a:effectLst>
                <a:latin typeface="Bookman Old Style" pitchFamily="18" charset="0"/>
              </a:rPr>
              <a:t>3. printer </a:t>
            </a:r>
          </a:p>
          <a:p>
            <a:pPr>
              <a:lnSpc>
                <a:spcPct val="80000"/>
              </a:lnSpc>
              <a:defRPr/>
            </a:pPr>
            <a:r>
              <a:rPr lang="en-US" sz="2000" b="1" dirty="0">
                <a:effectLst>
                  <a:outerShdw blurRad="38100" dist="38100" dir="2700000" algn="tl">
                    <a:srgbClr val="000000">
                      <a:alpha val="43137"/>
                    </a:srgbClr>
                  </a:outerShdw>
                </a:effectLst>
                <a:latin typeface="Bookman Old Style" pitchFamily="18" charset="0"/>
              </a:rPr>
              <a:t>4. device </a:t>
            </a:r>
          </a:p>
          <a:p>
            <a:pPr>
              <a:lnSpc>
                <a:spcPct val="80000"/>
              </a:lnSpc>
              <a:defRPr/>
            </a:pPr>
            <a:r>
              <a:rPr lang="en-US" sz="2000" b="1" dirty="0">
                <a:effectLst>
                  <a:outerShdw blurRad="38100" dist="38100" dir="2700000" algn="tl">
                    <a:srgbClr val="000000">
                      <a:alpha val="43137"/>
                    </a:srgbClr>
                  </a:outerShdw>
                </a:effectLst>
                <a:latin typeface="Bookman Old Style" pitchFamily="18" charset="0"/>
              </a:rPr>
              <a:t>5. keyboard  </a:t>
            </a:r>
          </a:p>
          <a:p>
            <a:pPr>
              <a:lnSpc>
                <a:spcPct val="80000"/>
              </a:lnSpc>
              <a:defRPr/>
            </a:pPr>
            <a:r>
              <a:rPr lang="en-US" sz="2000" b="1" dirty="0">
                <a:effectLst>
                  <a:outerShdw blurRad="38100" dist="38100" dir="2700000" algn="tl">
                    <a:srgbClr val="000000">
                      <a:alpha val="43137"/>
                    </a:srgbClr>
                  </a:outerShdw>
                </a:effectLst>
                <a:latin typeface="Bookman Old Style" pitchFamily="18" charset="0"/>
              </a:rPr>
              <a:t>7.floppy disk </a:t>
            </a:r>
          </a:p>
          <a:p>
            <a:pPr>
              <a:lnSpc>
                <a:spcPct val="80000"/>
              </a:lnSpc>
              <a:defRPr/>
            </a:pPr>
            <a:r>
              <a:rPr lang="en-US" sz="2000" b="1" dirty="0">
                <a:effectLst>
                  <a:outerShdw blurRad="38100" dist="38100" dir="2700000" algn="tl">
                    <a:srgbClr val="000000">
                      <a:alpha val="43137"/>
                    </a:srgbClr>
                  </a:outerShdw>
                </a:effectLst>
                <a:latin typeface="Bookman Old Style" pitchFamily="18" charset="0"/>
              </a:rPr>
              <a:t>8. memory </a:t>
            </a:r>
          </a:p>
          <a:p>
            <a:pPr>
              <a:lnSpc>
                <a:spcPct val="80000"/>
              </a:lnSpc>
              <a:defRPr/>
            </a:pPr>
            <a:r>
              <a:rPr lang="en-US" sz="2000" b="1" dirty="0">
                <a:effectLst>
                  <a:outerShdw blurRad="38100" dist="38100" dir="2700000" algn="tl">
                    <a:srgbClr val="000000">
                      <a:alpha val="43137"/>
                    </a:srgbClr>
                  </a:outerShdw>
                </a:effectLst>
                <a:latin typeface="Bookman Old Style" pitchFamily="18" charset="0"/>
              </a:rPr>
              <a:t>9. hard disk </a:t>
            </a:r>
          </a:p>
          <a:p>
            <a:pPr>
              <a:lnSpc>
                <a:spcPct val="80000"/>
              </a:lnSpc>
              <a:defRPr/>
            </a:pPr>
            <a:r>
              <a:rPr lang="en-US" sz="2000" b="1" dirty="0">
                <a:effectLst>
                  <a:outerShdw blurRad="38100" dist="38100" dir="2700000" algn="tl">
                    <a:srgbClr val="000000">
                      <a:alpha val="43137"/>
                    </a:srgbClr>
                  </a:outerShdw>
                </a:effectLst>
                <a:latin typeface="Bookman Old Style" pitchFamily="18" charset="0"/>
              </a:rPr>
              <a:t>10. key </a:t>
            </a:r>
          </a:p>
          <a:p>
            <a:pPr>
              <a:lnSpc>
                <a:spcPct val="80000"/>
              </a:lnSpc>
              <a:defRPr/>
            </a:pPr>
            <a:r>
              <a:rPr lang="en-US" sz="2000" b="1" dirty="0">
                <a:effectLst>
                  <a:outerShdw blurRad="38100" dist="38100" dir="2700000" algn="tl">
                    <a:srgbClr val="000000">
                      <a:alpha val="43137"/>
                    </a:srgbClr>
                  </a:outerShdw>
                </a:effectLst>
                <a:latin typeface="Bookman Old Style" pitchFamily="18" charset="0"/>
              </a:rPr>
              <a:t>12. mouse  </a:t>
            </a:r>
          </a:p>
          <a:p>
            <a:pPr>
              <a:lnSpc>
                <a:spcPct val="80000"/>
              </a:lnSpc>
              <a:defRPr/>
            </a:pPr>
            <a:r>
              <a:rPr lang="en-US" sz="2000" b="1" dirty="0">
                <a:effectLst>
                  <a:outerShdw blurRad="38100" dist="38100" dir="2700000" algn="tl">
                    <a:srgbClr val="000000">
                      <a:alpha val="43137"/>
                    </a:srgbClr>
                  </a:outerShdw>
                </a:effectLst>
                <a:latin typeface="Bookman Old Style" pitchFamily="18" charset="0"/>
              </a:rPr>
              <a:t>14. computer </a:t>
            </a:r>
          </a:p>
          <a:p>
            <a:pPr>
              <a:lnSpc>
                <a:spcPct val="80000"/>
              </a:lnSpc>
              <a:defRPr/>
            </a:pPr>
            <a:r>
              <a:rPr lang="en-US" sz="2000" b="1" dirty="0">
                <a:effectLst>
                  <a:outerShdw blurRad="38100" dist="38100" dir="2700000" algn="tl">
                    <a:srgbClr val="000000">
                      <a:alpha val="43137"/>
                    </a:srgbClr>
                  </a:outerShdw>
                </a:effectLst>
                <a:latin typeface="Bookman Old Style" pitchFamily="18" charset="0"/>
              </a:rPr>
              <a:t>17. screen </a:t>
            </a:r>
          </a:p>
          <a:p>
            <a:pPr>
              <a:lnSpc>
                <a:spcPct val="80000"/>
              </a:lnSpc>
              <a:defRPr/>
            </a:pPr>
            <a:r>
              <a:rPr lang="en-US" sz="2000" b="1" dirty="0">
                <a:effectLst>
                  <a:outerShdw blurRad="38100" dist="38100" dir="2700000" algn="tl">
                    <a:srgbClr val="000000">
                      <a:alpha val="43137"/>
                    </a:srgbClr>
                  </a:outerShdw>
                </a:effectLst>
                <a:latin typeface="Bookman Old Style" pitchFamily="18" charset="0"/>
              </a:rPr>
              <a:t>18. display</a:t>
            </a:r>
            <a:endParaRPr lang="ru-RU" sz="2000" b="1" dirty="0">
              <a:effectLst>
                <a:outerShdw blurRad="38100" dist="38100" dir="2700000" algn="tl">
                  <a:srgbClr val="000000">
                    <a:alpha val="43137"/>
                  </a:srgbClr>
                </a:outerShdw>
              </a:effectLst>
              <a:latin typeface="Bookman Old Style" pitchFamily="18" charset="0"/>
            </a:endParaRPr>
          </a:p>
        </p:txBody>
      </p:sp>
      <p:sp>
        <p:nvSpPr>
          <p:cNvPr id="26632" name="Rectangle 8"/>
          <p:cNvSpPr>
            <a:spLocks/>
          </p:cNvSpPr>
          <p:nvPr>
            <p:ph type="body" sz="half" idx="1"/>
          </p:nvPr>
        </p:nvSpPr>
        <p:spPr bwMode="gray">
          <a:xfrm rot="7505749" flipH="1">
            <a:off x="951707" y="2405856"/>
            <a:ext cx="2228850" cy="1233487"/>
          </a:xfrm>
          <a:custGeom>
            <a:avLst/>
            <a:gdLst>
              <a:gd name="T0" fmla="*/ 2147483647 w 580"/>
              <a:gd name="T1" fmla="*/ 0 h 798"/>
              <a:gd name="T2" fmla="*/ 2147483647 w 580"/>
              <a:gd name="T3" fmla="*/ 2147483647 h 798"/>
              <a:gd name="T4" fmla="*/ 2147483647 w 580"/>
              <a:gd name="T5" fmla="*/ 2147483647 h 798"/>
              <a:gd name="T6" fmla="*/ 2147483647 w 580"/>
              <a:gd name="T7" fmla="*/ 2147483647 h 798"/>
              <a:gd name="T8" fmla="*/ 2147483647 w 580"/>
              <a:gd name="T9" fmla="*/ 2147483647 h 798"/>
              <a:gd name="T10" fmla="*/ 2147483647 w 580"/>
              <a:gd name="T11" fmla="*/ 2147483647 h 798"/>
              <a:gd name="T12" fmla="*/ 2147483647 w 580"/>
              <a:gd name="T13" fmla="*/ 2147483647 h 798"/>
              <a:gd name="T14" fmla="*/ 2147483647 w 580"/>
              <a:gd name="T15" fmla="*/ 2147483647 h 798"/>
              <a:gd name="T16" fmla="*/ 2147483647 w 580"/>
              <a:gd name="T17" fmla="*/ 2147483647 h 798"/>
              <a:gd name="T18" fmla="*/ 2147483647 w 580"/>
              <a:gd name="T19" fmla="*/ 2147483647 h 798"/>
              <a:gd name="T20" fmla="*/ 2147483647 w 580"/>
              <a:gd name="T21" fmla="*/ 2147483647 h 798"/>
              <a:gd name="T22" fmla="*/ 2147483647 w 580"/>
              <a:gd name="T23" fmla="*/ 2147483647 h 798"/>
              <a:gd name="T24" fmla="*/ 0 w 580"/>
              <a:gd name="T25" fmla="*/ 2147483647 h 798"/>
              <a:gd name="T26" fmla="*/ 2147483647 w 580"/>
              <a:gd name="T27" fmla="*/ 2147483647 h 798"/>
              <a:gd name="T28" fmla="*/ 2147483647 w 580"/>
              <a:gd name="T29" fmla="*/ 2147483647 h 798"/>
              <a:gd name="T30" fmla="*/ 2147483647 w 580"/>
              <a:gd name="T31" fmla="*/ 2147483647 h 798"/>
              <a:gd name="T32" fmla="*/ 2147483647 w 580"/>
              <a:gd name="T33" fmla="*/ 2147483647 h 798"/>
              <a:gd name="T34" fmla="*/ 2147483647 w 580"/>
              <a:gd name="T35" fmla="*/ 2147483647 h 798"/>
              <a:gd name="T36" fmla="*/ 2147483647 w 580"/>
              <a:gd name="T37" fmla="*/ 2147483647 h 798"/>
              <a:gd name="T38" fmla="*/ 2147483647 w 580"/>
              <a:gd name="T39" fmla="*/ 2147483647 h 798"/>
              <a:gd name="T40" fmla="*/ 2147483647 w 580"/>
              <a:gd name="T41" fmla="*/ 2147483647 h 798"/>
              <a:gd name="T42" fmla="*/ 2147483647 w 580"/>
              <a:gd name="T43" fmla="*/ 2147483647 h 798"/>
              <a:gd name="T44" fmla="*/ 2147483647 w 580"/>
              <a:gd name="T45" fmla="*/ 2147483647 h 798"/>
              <a:gd name="T46" fmla="*/ 2147483647 w 580"/>
              <a:gd name="T47" fmla="*/ 2147483647 h 798"/>
              <a:gd name="T48" fmla="*/ 2147483647 w 580"/>
              <a:gd name="T49" fmla="*/ 2147483647 h 798"/>
              <a:gd name="T50" fmla="*/ 2147483647 w 580"/>
              <a:gd name="T51" fmla="*/ 2147483647 h 798"/>
              <a:gd name="T52" fmla="*/ 2147483647 w 580"/>
              <a:gd name="T53" fmla="*/ 0 h 798"/>
              <a:gd name="T54" fmla="*/ 2147483647 w 580"/>
              <a:gd name="T55" fmla="*/ 0 h 7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80"/>
              <a:gd name="T85" fmla="*/ 0 h 798"/>
              <a:gd name="T86" fmla="*/ 580 w 580"/>
              <a:gd name="T87" fmla="*/ 798 h 79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rgbClr val="FF3300"/>
              </a:gs>
              <a:gs pos="100000">
                <a:schemeClr val="bg1"/>
              </a:gs>
            </a:gsLst>
            <a:path path="rect">
              <a:fillToRect t="100000" r="100000"/>
            </a:path>
          </a:gradFill>
          <a:ln w="38100">
            <a:solidFill>
              <a:schemeClr val="bg1"/>
            </a:solidFill>
            <a:round/>
          </a:ln>
        </p:spPr>
        <p:txBody>
          <a:bodyPr/>
          <a:lstStyle/>
          <a:p>
            <a:pPr eaLnBrk="1" hangingPunct="1"/>
            <a:endParaRPr smtClean="0"/>
          </a:p>
        </p:txBody>
      </p:sp>
      <p:sp>
        <p:nvSpPr>
          <p:cNvPr id="26637" name="Text Box 13"/>
          <p:cNvSpPr txBox="1">
            <a:spLocks noChangeArrowheads="1"/>
          </p:cNvSpPr>
          <p:nvPr/>
        </p:nvSpPr>
        <p:spPr bwMode="auto">
          <a:xfrm>
            <a:off x="5076825" y="3573463"/>
            <a:ext cx="3111500" cy="3422650"/>
          </a:xfrm>
          <a:prstGeom prst="rect">
            <a:avLst/>
          </a:prstGeom>
          <a:solidFill>
            <a:srgbClr val="F8F8F8"/>
          </a:solidFill>
          <a:ln w="9525">
            <a:noFill/>
            <a:miter lim="800000"/>
            <a:headEnd/>
            <a:tailEnd/>
          </a:ln>
        </p:spPr>
        <p:txBody>
          <a:bodyPr>
            <a:spAutoFit/>
          </a:bodyPr>
          <a:lstStyle/>
          <a:p>
            <a:pPr marL="342900" indent="-342900">
              <a:lnSpc>
                <a:spcPct val="80000"/>
              </a:lnSpc>
              <a:defRPr/>
            </a:pPr>
            <a:r>
              <a:rPr lang="en-US" sz="2400" b="1" dirty="0">
                <a:solidFill>
                  <a:srgbClr val="800000"/>
                </a:solidFill>
                <a:effectLst>
                  <a:outerShdw blurRad="38100" dist="38100" dir="2700000" algn="tl">
                    <a:srgbClr val="000000">
                      <a:alpha val="43137"/>
                    </a:srgbClr>
                  </a:outerShdw>
                </a:effectLst>
                <a:latin typeface="Bookman Old Style" pitchFamily="18" charset="0"/>
              </a:rPr>
              <a:t>    Software</a:t>
            </a:r>
            <a:endParaRPr lang="en-US" sz="2400" b="1" dirty="0">
              <a:solidFill>
                <a:srgbClr val="CC0000"/>
              </a:solidFill>
              <a:latin typeface="Bookman Old Style" pitchFamily="18" charset="0"/>
            </a:endParaRPr>
          </a:p>
          <a:p>
            <a:pPr marL="342900" indent="-342900">
              <a:defRPr/>
            </a:pPr>
            <a:r>
              <a:rPr lang="en-US" sz="2000" b="1" dirty="0">
                <a:effectLst>
                  <a:outerShdw blurRad="38100" dist="38100" dir="2700000" algn="tl">
                    <a:srgbClr val="000000">
                      <a:alpha val="43137"/>
                    </a:srgbClr>
                  </a:outerShdw>
                </a:effectLst>
                <a:latin typeface="Bookman Old Style" pitchFamily="18" charset="0"/>
              </a:rPr>
              <a:t>1.Program </a:t>
            </a:r>
          </a:p>
          <a:p>
            <a:pPr marL="342900" indent="-342900">
              <a:defRPr/>
            </a:pPr>
            <a:r>
              <a:rPr lang="en-US" sz="2000" b="1" dirty="0">
                <a:effectLst>
                  <a:outerShdw blurRad="38100" dist="38100" dir="2700000" algn="tl">
                    <a:srgbClr val="000000">
                      <a:alpha val="43137"/>
                    </a:srgbClr>
                  </a:outerShdw>
                </a:effectLst>
                <a:latin typeface="Bookman Old Style" pitchFamily="18" charset="0"/>
              </a:rPr>
              <a:t>6. root directory </a:t>
            </a:r>
          </a:p>
          <a:p>
            <a:pPr marL="342900" indent="-342900">
              <a:defRPr/>
            </a:pPr>
            <a:r>
              <a:rPr lang="en-US" sz="2000" b="1" dirty="0">
                <a:effectLst>
                  <a:outerShdw blurRad="38100" dist="38100" dir="2700000" algn="tl">
                    <a:srgbClr val="000000">
                      <a:alpha val="43137"/>
                    </a:srgbClr>
                  </a:outerShdw>
                </a:effectLst>
                <a:latin typeface="Bookman Old Style" pitchFamily="18" charset="0"/>
              </a:rPr>
              <a:t>11. Character</a:t>
            </a:r>
          </a:p>
          <a:p>
            <a:pPr marL="342900" indent="-342900">
              <a:defRPr/>
            </a:pPr>
            <a:r>
              <a:rPr lang="en-US" sz="2000" b="1" dirty="0">
                <a:effectLst>
                  <a:outerShdw blurRad="38100" dist="38100" dir="2700000" algn="tl">
                    <a:srgbClr val="000000">
                      <a:alpha val="43137"/>
                    </a:srgbClr>
                  </a:outerShdw>
                </a:effectLst>
                <a:latin typeface="Bookman Old Style" pitchFamily="18" charset="0"/>
              </a:rPr>
              <a:t>13. error message </a:t>
            </a:r>
          </a:p>
          <a:p>
            <a:pPr marL="342900" indent="-342900">
              <a:lnSpc>
                <a:spcPct val="90000"/>
              </a:lnSpc>
              <a:defRPr/>
            </a:pPr>
            <a:r>
              <a:rPr lang="en-US" sz="2000" b="1" dirty="0">
                <a:effectLst>
                  <a:outerShdw blurRad="38100" dist="38100" dir="2700000" algn="tl">
                    <a:srgbClr val="000000">
                      <a:alpha val="43137"/>
                    </a:srgbClr>
                  </a:outerShdw>
                </a:effectLst>
                <a:latin typeface="Bookman Old Style" pitchFamily="18" charset="0"/>
              </a:rPr>
              <a:t>15. file </a:t>
            </a:r>
          </a:p>
          <a:p>
            <a:pPr marL="342900" indent="-342900">
              <a:lnSpc>
                <a:spcPct val="90000"/>
              </a:lnSpc>
              <a:defRPr/>
            </a:pPr>
            <a:r>
              <a:rPr lang="en-US" sz="2000" b="1" dirty="0">
                <a:effectLst>
                  <a:outerShdw blurRad="38100" dist="38100" dir="2700000" algn="tl">
                    <a:srgbClr val="000000">
                      <a:alpha val="43137"/>
                    </a:srgbClr>
                  </a:outerShdw>
                </a:effectLst>
                <a:latin typeface="Bookman Old Style" pitchFamily="18" charset="0"/>
              </a:rPr>
              <a:t>16. command</a:t>
            </a:r>
            <a:r>
              <a:rPr lang="en-US" sz="2400" b="1" dirty="0">
                <a:effectLst>
                  <a:outerShdw blurRad="38100" dist="38100" dir="2700000" algn="tl">
                    <a:srgbClr val="000000">
                      <a:alpha val="43137"/>
                    </a:srgbClr>
                  </a:outerShdw>
                </a:effectLst>
                <a:latin typeface="Bookman Old Style" pitchFamily="18" charset="0"/>
              </a:rPr>
              <a:t> </a:t>
            </a:r>
          </a:p>
          <a:p>
            <a:pPr marL="342900" indent="-342900">
              <a:lnSpc>
                <a:spcPct val="90000"/>
              </a:lnSpc>
              <a:defRPr/>
            </a:pPr>
            <a:endParaRPr lang="en-US" sz="2400" b="1" dirty="0">
              <a:effectLst>
                <a:outerShdw blurRad="38100" dist="38100" dir="2700000" algn="tl">
                  <a:srgbClr val="000000">
                    <a:alpha val="43137"/>
                  </a:srgbClr>
                </a:outerShdw>
              </a:effectLst>
              <a:latin typeface="Bookman Old Style" pitchFamily="18" charset="0"/>
            </a:endParaRPr>
          </a:p>
          <a:p>
            <a:pPr marL="342900" indent="-342900">
              <a:defRPr/>
            </a:pPr>
            <a:endParaRPr lang="en-US" sz="2400" b="1" dirty="0">
              <a:latin typeface="Bookman Old Style" pitchFamily="18" charset="0"/>
            </a:endParaRPr>
          </a:p>
          <a:p>
            <a:pPr marL="342900" indent="-342900">
              <a:defRPr/>
            </a:pPr>
            <a:endParaRPr lang="en-US" sz="2400" b="1" dirty="0">
              <a:latin typeface="Bookman Old Style" pitchFamily="18" charset="0"/>
            </a:endParaRPr>
          </a:p>
          <a:p>
            <a:pPr marL="342900" indent="-342900">
              <a:defRPr/>
            </a:pPr>
            <a:endParaRPr lang="ru-RU" sz="800" b="1" dirty="0">
              <a:latin typeface="Bookman Old Style" pitchFamily="18" charset="0"/>
            </a:endParaRPr>
          </a:p>
        </p:txBody>
      </p:sp>
      <p:sp>
        <p:nvSpPr>
          <p:cNvPr id="26633" name="Rectangle 9"/>
          <p:cNvSpPr>
            <a:spLocks/>
          </p:cNvSpPr>
          <p:nvPr>
            <p:ph type="body" sz="half" idx="2"/>
          </p:nvPr>
        </p:nvSpPr>
        <p:spPr bwMode="gray">
          <a:xfrm rot="15174882">
            <a:off x="6002338" y="2430463"/>
            <a:ext cx="1674812" cy="1223962"/>
          </a:xfrm>
          <a:custGeom>
            <a:avLst/>
            <a:gdLst>
              <a:gd name="T0" fmla="*/ 2147483647 w 580"/>
              <a:gd name="T1" fmla="*/ 0 h 798"/>
              <a:gd name="T2" fmla="*/ 2147483647 w 580"/>
              <a:gd name="T3" fmla="*/ 2147483647 h 798"/>
              <a:gd name="T4" fmla="*/ 2147483647 w 580"/>
              <a:gd name="T5" fmla="*/ 2147483647 h 798"/>
              <a:gd name="T6" fmla="*/ 2147483647 w 580"/>
              <a:gd name="T7" fmla="*/ 2147483647 h 798"/>
              <a:gd name="T8" fmla="*/ 2147483647 w 580"/>
              <a:gd name="T9" fmla="*/ 2147483647 h 798"/>
              <a:gd name="T10" fmla="*/ 2147483647 w 580"/>
              <a:gd name="T11" fmla="*/ 2147483647 h 798"/>
              <a:gd name="T12" fmla="*/ 2147483647 w 580"/>
              <a:gd name="T13" fmla="*/ 2147483647 h 798"/>
              <a:gd name="T14" fmla="*/ 2147483647 w 580"/>
              <a:gd name="T15" fmla="*/ 2147483647 h 798"/>
              <a:gd name="T16" fmla="*/ 2147483647 w 580"/>
              <a:gd name="T17" fmla="*/ 2147483647 h 798"/>
              <a:gd name="T18" fmla="*/ 2147483647 w 580"/>
              <a:gd name="T19" fmla="*/ 2147483647 h 798"/>
              <a:gd name="T20" fmla="*/ 2147483647 w 580"/>
              <a:gd name="T21" fmla="*/ 2147483647 h 798"/>
              <a:gd name="T22" fmla="*/ 2147483647 w 580"/>
              <a:gd name="T23" fmla="*/ 2147483647 h 798"/>
              <a:gd name="T24" fmla="*/ 0 w 580"/>
              <a:gd name="T25" fmla="*/ 2147483647 h 798"/>
              <a:gd name="T26" fmla="*/ 2147483647 w 580"/>
              <a:gd name="T27" fmla="*/ 2147483647 h 798"/>
              <a:gd name="T28" fmla="*/ 2147483647 w 580"/>
              <a:gd name="T29" fmla="*/ 2147483647 h 798"/>
              <a:gd name="T30" fmla="*/ 2147483647 w 580"/>
              <a:gd name="T31" fmla="*/ 2147483647 h 798"/>
              <a:gd name="T32" fmla="*/ 2147483647 w 580"/>
              <a:gd name="T33" fmla="*/ 2147483647 h 798"/>
              <a:gd name="T34" fmla="*/ 2147483647 w 580"/>
              <a:gd name="T35" fmla="*/ 2147483647 h 798"/>
              <a:gd name="T36" fmla="*/ 2147483647 w 580"/>
              <a:gd name="T37" fmla="*/ 2147483647 h 798"/>
              <a:gd name="T38" fmla="*/ 2147483647 w 580"/>
              <a:gd name="T39" fmla="*/ 2147483647 h 798"/>
              <a:gd name="T40" fmla="*/ 2147483647 w 580"/>
              <a:gd name="T41" fmla="*/ 2147483647 h 798"/>
              <a:gd name="T42" fmla="*/ 2147483647 w 580"/>
              <a:gd name="T43" fmla="*/ 2147483647 h 798"/>
              <a:gd name="T44" fmla="*/ 2147483647 w 580"/>
              <a:gd name="T45" fmla="*/ 2147483647 h 798"/>
              <a:gd name="T46" fmla="*/ 2147483647 w 580"/>
              <a:gd name="T47" fmla="*/ 2147483647 h 798"/>
              <a:gd name="T48" fmla="*/ 2147483647 w 580"/>
              <a:gd name="T49" fmla="*/ 2147483647 h 798"/>
              <a:gd name="T50" fmla="*/ 2147483647 w 580"/>
              <a:gd name="T51" fmla="*/ 2147483647 h 798"/>
              <a:gd name="T52" fmla="*/ 2147483647 w 580"/>
              <a:gd name="T53" fmla="*/ 0 h 798"/>
              <a:gd name="T54" fmla="*/ 2147483647 w 580"/>
              <a:gd name="T55" fmla="*/ 0 h 7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80"/>
              <a:gd name="T85" fmla="*/ 0 h 798"/>
              <a:gd name="T86" fmla="*/ 580 w 580"/>
              <a:gd name="T87" fmla="*/ 798 h 79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rgbClr val="FF3300"/>
              </a:gs>
              <a:gs pos="100000">
                <a:schemeClr val="bg1"/>
              </a:gs>
            </a:gsLst>
            <a:path path="rect">
              <a:fillToRect t="100000" r="100000"/>
            </a:path>
          </a:gradFill>
          <a:ln w="38100">
            <a:solidFill>
              <a:schemeClr val="bg1"/>
            </a:solidFill>
            <a:round/>
          </a:ln>
        </p:spPr>
        <p:txBody>
          <a:bodyPr/>
          <a:lstStyle/>
          <a:p>
            <a:pPr eaLnBrk="1" hangingPunct="1"/>
            <a:endParaRPr smtClean="0"/>
          </a:p>
        </p:txBody>
      </p:sp>
      <p:sp>
        <p:nvSpPr>
          <p:cNvPr id="17418" name="Text Box 7"/>
          <p:cNvSpPr txBox="1">
            <a:spLocks noChangeArrowheads="1"/>
          </p:cNvSpPr>
          <p:nvPr/>
        </p:nvSpPr>
        <p:spPr bwMode="auto">
          <a:xfrm>
            <a:off x="0" y="1557338"/>
            <a:ext cx="9144000" cy="1431925"/>
          </a:xfrm>
          <a:prstGeom prst="rect">
            <a:avLst/>
          </a:prstGeom>
          <a:noFill/>
          <a:ln w="9525">
            <a:noFill/>
            <a:miter lim="800000"/>
            <a:headEnd/>
            <a:tailEnd/>
          </a:ln>
        </p:spPr>
        <p:txBody>
          <a:bodyPr>
            <a:spAutoFit/>
          </a:bodyPr>
          <a:lstStyle/>
          <a:p>
            <a:pPr marL="342900" indent="-342900"/>
            <a:r>
              <a:rPr lang="ru-RU" sz="2000" b="1"/>
              <a:t>     </a:t>
            </a:r>
            <a:r>
              <a:rPr lang="ru-RU" sz="2200" b="1">
                <a:solidFill>
                  <a:srgbClr val="000066"/>
                </a:solidFill>
                <a:latin typeface="Bookman Old Style" pitchFamily="18" charset="0"/>
              </a:rPr>
              <a:t>1. </a:t>
            </a:r>
            <a:r>
              <a:rPr lang="en-US" sz="2200" b="1">
                <a:solidFill>
                  <a:srgbClr val="000066"/>
                </a:solidFill>
                <a:latin typeface="Bookman Old Style" pitchFamily="18" charset="0"/>
              </a:rPr>
              <a:t>Program 2. drive 3. printer 4. device 5. keyboard  </a:t>
            </a:r>
            <a:endParaRPr lang="ru-RU" sz="2200" b="1">
              <a:solidFill>
                <a:srgbClr val="000066"/>
              </a:solidFill>
              <a:latin typeface="Bookman Old Style" pitchFamily="18" charset="0"/>
            </a:endParaRPr>
          </a:p>
          <a:p>
            <a:pPr marL="342900" indent="-342900"/>
            <a:r>
              <a:rPr lang="ru-RU" sz="2200" b="1">
                <a:solidFill>
                  <a:srgbClr val="000066"/>
                </a:solidFill>
                <a:latin typeface="Bookman Old Style" pitchFamily="18" charset="0"/>
              </a:rPr>
              <a:t>    </a:t>
            </a:r>
            <a:r>
              <a:rPr lang="en-US" sz="2200" b="1">
                <a:solidFill>
                  <a:srgbClr val="000066"/>
                </a:solidFill>
                <a:latin typeface="Bookman Old Style" pitchFamily="18" charset="0"/>
              </a:rPr>
              <a:t>6. root directory</a:t>
            </a:r>
            <a:r>
              <a:rPr lang="ru-RU" sz="2200" b="1">
                <a:solidFill>
                  <a:srgbClr val="000066"/>
                </a:solidFill>
                <a:latin typeface="Bookman Old Style" pitchFamily="18" charset="0"/>
              </a:rPr>
              <a:t> </a:t>
            </a:r>
            <a:r>
              <a:rPr lang="en-US" sz="2200" b="1">
                <a:solidFill>
                  <a:srgbClr val="000066"/>
                </a:solidFill>
                <a:latin typeface="Bookman Old Style" pitchFamily="18" charset="0"/>
              </a:rPr>
              <a:t>7.floppy</a:t>
            </a:r>
            <a:r>
              <a:rPr lang="ru-RU" sz="2200" b="1">
                <a:solidFill>
                  <a:srgbClr val="000066"/>
                </a:solidFill>
                <a:latin typeface="Bookman Old Style" pitchFamily="18" charset="0"/>
              </a:rPr>
              <a:t> </a:t>
            </a:r>
            <a:r>
              <a:rPr lang="en-US" sz="2200" b="1">
                <a:solidFill>
                  <a:srgbClr val="000066"/>
                </a:solidFill>
                <a:latin typeface="Bookman Old Style" pitchFamily="18" charset="0"/>
              </a:rPr>
              <a:t>disk 8. memory 9.hard disk 10.key 11. character 12. mouse 13. error message </a:t>
            </a:r>
            <a:r>
              <a:rPr lang="ru-RU" sz="2200" b="1">
                <a:solidFill>
                  <a:srgbClr val="000066"/>
                </a:solidFill>
                <a:latin typeface="Bookman Old Style" pitchFamily="18" charset="0"/>
              </a:rPr>
              <a:t>       </a:t>
            </a:r>
          </a:p>
          <a:p>
            <a:pPr marL="342900" indent="-342900"/>
            <a:r>
              <a:rPr lang="ru-RU" sz="2200" b="1">
                <a:solidFill>
                  <a:srgbClr val="000066"/>
                </a:solidFill>
                <a:latin typeface="Bookman Old Style" pitchFamily="18" charset="0"/>
              </a:rPr>
              <a:t>    </a:t>
            </a:r>
            <a:r>
              <a:rPr lang="en-US" sz="2200" b="1">
                <a:solidFill>
                  <a:srgbClr val="000066"/>
                </a:solidFill>
                <a:latin typeface="Bookman Old Style" pitchFamily="18" charset="0"/>
              </a:rPr>
              <a:t>14. computer 15. file 16. command 17. screen 18. display</a:t>
            </a:r>
            <a:endParaRPr lang="ru-RU" sz="2200" b="1">
              <a:solidFill>
                <a:srgbClr val="000066"/>
              </a:solidFill>
              <a:latin typeface="Bookman Old Style" pitchFamily="18" charset="0"/>
            </a:endParaRPr>
          </a:p>
        </p:txBody>
      </p:sp>
      <p:sp>
        <p:nvSpPr>
          <p:cNvPr id="17419" name="Номер слайда 10"/>
          <p:cNvSpPr>
            <a:spLocks noGrp="1"/>
          </p:cNvSpPr>
          <p:nvPr>
            <p:ph type="sldNum" sz="quarter" idx="12"/>
          </p:nvPr>
        </p:nvSpPr>
        <p:spPr>
          <a:noFill/>
        </p:spPr>
        <p:txBody>
          <a:bodyPr/>
          <a:lstStyle/>
          <a:p>
            <a:fld id="{07A6A369-BC0D-489F-9A24-9E5BE2BF7897}" type="slidenum">
              <a:rPr smtClean="0"/>
              <a:pPr/>
              <a:t>14</a:t>
            </a:fld>
            <a:endParaRPr smtClean="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6632">
                                            <p:bg/>
                                          </p:spTgt>
                                        </p:tgtEl>
                                        <p:attrNameLst>
                                          <p:attrName>style.visibility</p:attrName>
                                        </p:attrNameLst>
                                      </p:cBhvr>
                                      <p:to>
                                        <p:strVal val="visible"/>
                                      </p:to>
                                    </p:set>
                                    <p:anim calcmode="lin" valueType="num">
                                      <p:cBhvr>
                                        <p:cTn id="7" dur="1000" fill="hold"/>
                                        <p:tgtEl>
                                          <p:spTgt spid="26632">
                                            <p:bg/>
                                          </p:spTgt>
                                        </p:tgtEl>
                                        <p:attrNameLst>
                                          <p:attrName>ppt_x</p:attrName>
                                        </p:attrNameLst>
                                      </p:cBhvr>
                                      <p:tavLst>
                                        <p:tav tm="0">
                                          <p:val>
                                            <p:strVal val="#ppt_x-.2"/>
                                          </p:val>
                                        </p:tav>
                                        <p:tav tm="100000">
                                          <p:val>
                                            <p:strVal val="#ppt_x"/>
                                          </p:val>
                                        </p:tav>
                                      </p:tavLst>
                                    </p:anim>
                                    <p:anim calcmode="lin" valueType="num">
                                      <p:cBhvr>
                                        <p:cTn id="8" dur="1000" fill="hold"/>
                                        <p:tgtEl>
                                          <p:spTgt spid="26632">
                                            <p:bg/>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6632">
                                            <p:bg/>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nodePh="1">
                                  <p:stCondLst>
                                    <p:cond delay="0"/>
                                  </p:stCondLst>
                                  <p:endCondLst>
                                    <p:cond evt="begin" delay="0">
                                      <p:tn val="12"/>
                                    </p:cond>
                                  </p:endCondLst>
                                  <p:childTnLst>
                                    <p:set>
                                      <p:cBhvr>
                                        <p:cTn id="13" dur="1" fill="hold">
                                          <p:stCondLst>
                                            <p:cond delay="0"/>
                                          </p:stCondLst>
                                        </p:cTn>
                                        <p:tgtEl>
                                          <p:spTgt spid="26632">
                                            <p:txEl>
                                              <p:pRg st="0" end="0"/>
                                            </p:txEl>
                                          </p:spTgt>
                                        </p:tgtEl>
                                        <p:attrNameLst>
                                          <p:attrName>style.visibility</p:attrName>
                                        </p:attrNameLst>
                                      </p:cBhvr>
                                      <p:to>
                                        <p:strVal val="visible"/>
                                      </p:to>
                                    </p:set>
                                    <p:anim calcmode="lin" valueType="num">
                                      <p:cBhvr>
                                        <p:cTn id="14" dur="1000" fill="hold"/>
                                        <p:tgtEl>
                                          <p:spTgt spid="26632">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2663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663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6634">
                                            <p:txEl>
                                              <p:pRg st="0" end="0"/>
                                            </p:txEl>
                                          </p:spTgt>
                                        </p:tgtEl>
                                        <p:attrNameLst>
                                          <p:attrName>style.visibility</p:attrName>
                                        </p:attrNameLst>
                                      </p:cBhvr>
                                      <p:to>
                                        <p:strVal val="visible"/>
                                      </p:to>
                                    </p:set>
                                    <p:animEffect transition="in" filter="fade">
                                      <p:cBhvr>
                                        <p:cTn id="21" dur="1000"/>
                                        <p:tgtEl>
                                          <p:spTgt spid="26634">
                                            <p:txEl>
                                              <p:pRg st="0" end="0"/>
                                            </p:txEl>
                                          </p:spTgt>
                                        </p:tgtEl>
                                      </p:cBhvr>
                                    </p:animEffect>
                                    <p:anim calcmode="lin" valueType="num">
                                      <p:cBhvr>
                                        <p:cTn id="22" dur="1000" fill="hold"/>
                                        <p:tgtEl>
                                          <p:spTgt spid="2663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663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26633">
                                            <p:bg/>
                                          </p:spTgt>
                                        </p:tgtEl>
                                        <p:attrNameLst>
                                          <p:attrName>style.visibility</p:attrName>
                                        </p:attrNameLst>
                                      </p:cBhvr>
                                      <p:to>
                                        <p:strVal val="visible"/>
                                      </p:to>
                                    </p:set>
                                    <p:anim calcmode="lin" valueType="num">
                                      <p:cBhvr>
                                        <p:cTn id="28" dur="1000" fill="hold"/>
                                        <p:tgtEl>
                                          <p:spTgt spid="26633">
                                            <p:bg/>
                                          </p:spTgt>
                                        </p:tgtEl>
                                        <p:attrNameLst>
                                          <p:attrName>ppt_x</p:attrName>
                                        </p:attrNameLst>
                                      </p:cBhvr>
                                      <p:tavLst>
                                        <p:tav tm="0">
                                          <p:val>
                                            <p:strVal val="#ppt_x-.2"/>
                                          </p:val>
                                        </p:tav>
                                        <p:tav tm="100000">
                                          <p:val>
                                            <p:strVal val="#ppt_x"/>
                                          </p:val>
                                        </p:tav>
                                      </p:tavLst>
                                    </p:anim>
                                    <p:anim calcmode="lin" valueType="num">
                                      <p:cBhvr>
                                        <p:cTn id="29" dur="1000" fill="hold"/>
                                        <p:tgtEl>
                                          <p:spTgt spid="26633">
                                            <p:bg/>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26633">
                                            <p:bg/>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nodePh="1">
                                  <p:stCondLst>
                                    <p:cond delay="0"/>
                                  </p:stCondLst>
                                  <p:endCondLst>
                                    <p:cond evt="begin" delay="0">
                                      <p:tn val="33"/>
                                    </p:cond>
                                  </p:endCondLst>
                                  <p:childTnLst>
                                    <p:set>
                                      <p:cBhvr>
                                        <p:cTn id="34" dur="1" fill="hold">
                                          <p:stCondLst>
                                            <p:cond delay="0"/>
                                          </p:stCondLst>
                                        </p:cTn>
                                        <p:tgtEl>
                                          <p:spTgt spid="26633">
                                            <p:txEl>
                                              <p:pRg st="0" end="0"/>
                                            </p:txEl>
                                          </p:spTgt>
                                        </p:tgtEl>
                                        <p:attrNameLst>
                                          <p:attrName>style.visibility</p:attrName>
                                        </p:attrNameLst>
                                      </p:cBhvr>
                                      <p:to>
                                        <p:strVal val="visible"/>
                                      </p:to>
                                    </p:set>
                                    <p:anim calcmode="lin" valueType="num">
                                      <p:cBhvr>
                                        <p:cTn id="35" dur="1000" fill="hold"/>
                                        <p:tgtEl>
                                          <p:spTgt spid="26633">
                                            <p:txEl>
                                              <p:pRg st="0" end="0"/>
                                            </p:txEl>
                                          </p:spTgt>
                                        </p:tgtEl>
                                        <p:attrNameLst>
                                          <p:attrName>ppt_x</p:attrName>
                                        </p:attrNameLst>
                                      </p:cBhvr>
                                      <p:tavLst>
                                        <p:tav tm="0">
                                          <p:val>
                                            <p:strVal val="#ppt_x-.2"/>
                                          </p:val>
                                        </p:tav>
                                        <p:tav tm="100000">
                                          <p:val>
                                            <p:strVal val="#ppt_x"/>
                                          </p:val>
                                        </p:tav>
                                      </p:tavLst>
                                    </p:anim>
                                    <p:anim calcmode="lin" valueType="num">
                                      <p:cBhvr>
                                        <p:cTn id="36" dur="1000" fill="hold"/>
                                        <p:tgtEl>
                                          <p:spTgt spid="2663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2663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6635">
                                            <p:txEl>
                                              <p:pRg st="0" end="0"/>
                                            </p:txEl>
                                          </p:spTgt>
                                        </p:tgtEl>
                                        <p:attrNameLst>
                                          <p:attrName>style.visibility</p:attrName>
                                        </p:attrNameLst>
                                      </p:cBhvr>
                                      <p:to>
                                        <p:strVal val="visible"/>
                                      </p:to>
                                    </p:set>
                                    <p:animEffect transition="in" filter="fade">
                                      <p:cBhvr>
                                        <p:cTn id="42" dur="1000"/>
                                        <p:tgtEl>
                                          <p:spTgt spid="26635">
                                            <p:txEl>
                                              <p:pRg st="0" end="0"/>
                                            </p:txEl>
                                          </p:spTgt>
                                        </p:tgtEl>
                                      </p:cBhvr>
                                    </p:animEffect>
                                    <p:anim calcmode="lin" valueType="num">
                                      <p:cBhvr>
                                        <p:cTn id="43" dur="1000" fill="hold"/>
                                        <p:tgtEl>
                                          <p:spTgt spid="26635">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66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6634">
                                            <p:txEl>
                                              <p:pRg st="1" end="1"/>
                                            </p:txEl>
                                          </p:spTgt>
                                        </p:tgtEl>
                                        <p:attrNameLst>
                                          <p:attrName>style.visibility</p:attrName>
                                        </p:attrNameLst>
                                      </p:cBhvr>
                                      <p:to>
                                        <p:strVal val="visible"/>
                                      </p:to>
                                    </p:set>
                                    <p:animEffect transition="in" filter="fade">
                                      <p:cBhvr>
                                        <p:cTn id="49" dur="1000"/>
                                        <p:tgtEl>
                                          <p:spTgt spid="26634">
                                            <p:txEl>
                                              <p:pRg st="1" end="1"/>
                                            </p:txEl>
                                          </p:spTgt>
                                        </p:tgtEl>
                                      </p:cBhvr>
                                    </p:animEffect>
                                    <p:anim calcmode="lin" valueType="num">
                                      <p:cBhvr>
                                        <p:cTn id="50" dur="1000" fill="hold"/>
                                        <p:tgtEl>
                                          <p:spTgt spid="26634">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26634">
                                            <p:txEl>
                                              <p:pRg st="1" end="1"/>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6634">
                                            <p:txEl>
                                              <p:pRg st="2" end="2"/>
                                            </p:txEl>
                                          </p:spTgt>
                                        </p:tgtEl>
                                        <p:attrNameLst>
                                          <p:attrName>style.visibility</p:attrName>
                                        </p:attrNameLst>
                                      </p:cBhvr>
                                      <p:to>
                                        <p:strVal val="visible"/>
                                      </p:to>
                                    </p:set>
                                    <p:animEffect transition="in" filter="fade">
                                      <p:cBhvr>
                                        <p:cTn id="54" dur="1000"/>
                                        <p:tgtEl>
                                          <p:spTgt spid="26634">
                                            <p:txEl>
                                              <p:pRg st="2" end="2"/>
                                            </p:txEl>
                                          </p:spTgt>
                                        </p:tgtEl>
                                      </p:cBhvr>
                                    </p:animEffect>
                                    <p:anim calcmode="lin" valueType="num">
                                      <p:cBhvr>
                                        <p:cTn id="55" dur="1000" fill="hold"/>
                                        <p:tgtEl>
                                          <p:spTgt spid="2663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26634">
                                            <p:txEl>
                                              <p:pRg st="2" end="2"/>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26634">
                                            <p:txEl>
                                              <p:pRg st="3" end="3"/>
                                            </p:txEl>
                                          </p:spTgt>
                                        </p:tgtEl>
                                        <p:attrNameLst>
                                          <p:attrName>style.visibility</p:attrName>
                                        </p:attrNameLst>
                                      </p:cBhvr>
                                      <p:to>
                                        <p:strVal val="visible"/>
                                      </p:to>
                                    </p:set>
                                    <p:animEffect transition="in" filter="fade">
                                      <p:cBhvr>
                                        <p:cTn id="59" dur="1000"/>
                                        <p:tgtEl>
                                          <p:spTgt spid="26634">
                                            <p:txEl>
                                              <p:pRg st="3" end="3"/>
                                            </p:txEl>
                                          </p:spTgt>
                                        </p:tgtEl>
                                      </p:cBhvr>
                                    </p:animEffect>
                                    <p:anim calcmode="lin" valueType="num">
                                      <p:cBhvr>
                                        <p:cTn id="60" dur="1000" fill="hold"/>
                                        <p:tgtEl>
                                          <p:spTgt spid="26634">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26634">
                                            <p:txEl>
                                              <p:pRg st="3" end="3"/>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6634">
                                            <p:txEl>
                                              <p:pRg st="4" end="4"/>
                                            </p:txEl>
                                          </p:spTgt>
                                        </p:tgtEl>
                                        <p:attrNameLst>
                                          <p:attrName>style.visibility</p:attrName>
                                        </p:attrNameLst>
                                      </p:cBhvr>
                                      <p:to>
                                        <p:strVal val="visible"/>
                                      </p:to>
                                    </p:set>
                                    <p:animEffect transition="in" filter="fade">
                                      <p:cBhvr>
                                        <p:cTn id="64" dur="1000"/>
                                        <p:tgtEl>
                                          <p:spTgt spid="26634">
                                            <p:txEl>
                                              <p:pRg st="4" end="4"/>
                                            </p:txEl>
                                          </p:spTgt>
                                        </p:tgtEl>
                                      </p:cBhvr>
                                    </p:animEffect>
                                    <p:anim calcmode="lin" valueType="num">
                                      <p:cBhvr>
                                        <p:cTn id="65" dur="1000" fill="hold"/>
                                        <p:tgtEl>
                                          <p:spTgt spid="26634">
                                            <p:txEl>
                                              <p:pRg st="4" end="4"/>
                                            </p:txEl>
                                          </p:spTgt>
                                        </p:tgtEl>
                                        <p:attrNameLst>
                                          <p:attrName>ppt_x</p:attrName>
                                        </p:attrNameLst>
                                      </p:cBhvr>
                                      <p:tavLst>
                                        <p:tav tm="0">
                                          <p:val>
                                            <p:strVal val="#ppt_x"/>
                                          </p:val>
                                        </p:tav>
                                        <p:tav tm="100000">
                                          <p:val>
                                            <p:strVal val="#ppt_x"/>
                                          </p:val>
                                        </p:tav>
                                      </p:tavLst>
                                    </p:anim>
                                    <p:anim calcmode="lin" valueType="num">
                                      <p:cBhvr>
                                        <p:cTn id="66" dur="1000" fill="hold"/>
                                        <p:tgtEl>
                                          <p:spTgt spid="26634">
                                            <p:txEl>
                                              <p:pRg st="4" end="4"/>
                                            </p:txEl>
                                          </p:spTgt>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26634">
                                            <p:txEl>
                                              <p:pRg st="5" end="5"/>
                                            </p:txEl>
                                          </p:spTgt>
                                        </p:tgtEl>
                                        <p:attrNameLst>
                                          <p:attrName>style.visibility</p:attrName>
                                        </p:attrNameLst>
                                      </p:cBhvr>
                                      <p:to>
                                        <p:strVal val="visible"/>
                                      </p:to>
                                    </p:set>
                                    <p:animEffect transition="in" filter="fade">
                                      <p:cBhvr>
                                        <p:cTn id="69" dur="1000"/>
                                        <p:tgtEl>
                                          <p:spTgt spid="26634">
                                            <p:txEl>
                                              <p:pRg st="5" end="5"/>
                                            </p:txEl>
                                          </p:spTgt>
                                        </p:tgtEl>
                                      </p:cBhvr>
                                    </p:animEffect>
                                    <p:anim calcmode="lin" valueType="num">
                                      <p:cBhvr>
                                        <p:cTn id="70" dur="1000" fill="hold"/>
                                        <p:tgtEl>
                                          <p:spTgt spid="26634">
                                            <p:txEl>
                                              <p:pRg st="5" end="5"/>
                                            </p:txEl>
                                          </p:spTgt>
                                        </p:tgtEl>
                                        <p:attrNameLst>
                                          <p:attrName>ppt_x</p:attrName>
                                        </p:attrNameLst>
                                      </p:cBhvr>
                                      <p:tavLst>
                                        <p:tav tm="0">
                                          <p:val>
                                            <p:strVal val="#ppt_x"/>
                                          </p:val>
                                        </p:tav>
                                        <p:tav tm="100000">
                                          <p:val>
                                            <p:strVal val="#ppt_x"/>
                                          </p:val>
                                        </p:tav>
                                      </p:tavLst>
                                    </p:anim>
                                    <p:anim calcmode="lin" valueType="num">
                                      <p:cBhvr>
                                        <p:cTn id="71" dur="1000" fill="hold"/>
                                        <p:tgtEl>
                                          <p:spTgt spid="26634">
                                            <p:txEl>
                                              <p:pRg st="5" end="5"/>
                                            </p:txEl>
                                          </p:spTgt>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26634">
                                            <p:txEl>
                                              <p:pRg st="6" end="6"/>
                                            </p:txEl>
                                          </p:spTgt>
                                        </p:tgtEl>
                                        <p:attrNameLst>
                                          <p:attrName>style.visibility</p:attrName>
                                        </p:attrNameLst>
                                      </p:cBhvr>
                                      <p:to>
                                        <p:strVal val="visible"/>
                                      </p:to>
                                    </p:set>
                                    <p:animEffect transition="in" filter="fade">
                                      <p:cBhvr>
                                        <p:cTn id="74" dur="1000"/>
                                        <p:tgtEl>
                                          <p:spTgt spid="26634">
                                            <p:txEl>
                                              <p:pRg st="6" end="6"/>
                                            </p:txEl>
                                          </p:spTgt>
                                        </p:tgtEl>
                                      </p:cBhvr>
                                    </p:animEffect>
                                    <p:anim calcmode="lin" valueType="num">
                                      <p:cBhvr>
                                        <p:cTn id="75" dur="1000" fill="hold"/>
                                        <p:tgtEl>
                                          <p:spTgt spid="26634">
                                            <p:txEl>
                                              <p:pRg st="6" end="6"/>
                                            </p:txEl>
                                          </p:spTgt>
                                        </p:tgtEl>
                                        <p:attrNameLst>
                                          <p:attrName>ppt_x</p:attrName>
                                        </p:attrNameLst>
                                      </p:cBhvr>
                                      <p:tavLst>
                                        <p:tav tm="0">
                                          <p:val>
                                            <p:strVal val="#ppt_x"/>
                                          </p:val>
                                        </p:tav>
                                        <p:tav tm="100000">
                                          <p:val>
                                            <p:strVal val="#ppt_x"/>
                                          </p:val>
                                        </p:tav>
                                      </p:tavLst>
                                    </p:anim>
                                    <p:anim calcmode="lin" valueType="num">
                                      <p:cBhvr>
                                        <p:cTn id="76" dur="1000" fill="hold"/>
                                        <p:tgtEl>
                                          <p:spTgt spid="26634">
                                            <p:txEl>
                                              <p:pRg st="6" end="6"/>
                                            </p:txEl>
                                          </p:spTgt>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26634">
                                            <p:txEl>
                                              <p:pRg st="7" end="7"/>
                                            </p:txEl>
                                          </p:spTgt>
                                        </p:tgtEl>
                                        <p:attrNameLst>
                                          <p:attrName>style.visibility</p:attrName>
                                        </p:attrNameLst>
                                      </p:cBhvr>
                                      <p:to>
                                        <p:strVal val="visible"/>
                                      </p:to>
                                    </p:set>
                                    <p:animEffect transition="in" filter="fade">
                                      <p:cBhvr>
                                        <p:cTn id="79" dur="1000"/>
                                        <p:tgtEl>
                                          <p:spTgt spid="26634">
                                            <p:txEl>
                                              <p:pRg st="7" end="7"/>
                                            </p:txEl>
                                          </p:spTgt>
                                        </p:tgtEl>
                                      </p:cBhvr>
                                    </p:animEffect>
                                    <p:anim calcmode="lin" valueType="num">
                                      <p:cBhvr>
                                        <p:cTn id="80" dur="1000" fill="hold"/>
                                        <p:tgtEl>
                                          <p:spTgt spid="26634">
                                            <p:txEl>
                                              <p:pRg st="7" end="7"/>
                                            </p:txEl>
                                          </p:spTgt>
                                        </p:tgtEl>
                                        <p:attrNameLst>
                                          <p:attrName>ppt_x</p:attrName>
                                        </p:attrNameLst>
                                      </p:cBhvr>
                                      <p:tavLst>
                                        <p:tav tm="0">
                                          <p:val>
                                            <p:strVal val="#ppt_x"/>
                                          </p:val>
                                        </p:tav>
                                        <p:tav tm="100000">
                                          <p:val>
                                            <p:strVal val="#ppt_x"/>
                                          </p:val>
                                        </p:tav>
                                      </p:tavLst>
                                    </p:anim>
                                    <p:anim calcmode="lin" valueType="num">
                                      <p:cBhvr>
                                        <p:cTn id="81" dur="1000" fill="hold"/>
                                        <p:tgtEl>
                                          <p:spTgt spid="26634">
                                            <p:txEl>
                                              <p:pRg st="7" end="7"/>
                                            </p:txEl>
                                          </p:spTgt>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26634">
                                            <p:txEl>
                                              <p:pRg st="8" end="8"/>
                                            </p:txEl>
                                          </p:spTgt>
                                        </p:tgtEl>
                                        <p:attrNameLst>
                                          <p:attrName>style.visibility</p:attrName>
                                        </p:attrNameLst>
                                      </p:cBhvr>
                                      <p:to>
                                        <p:strVal val="visible"/>
                                      </p:to>
                                    </p:set>
                                    <p:animEffect transition="in" filter="fade">
                                      <p:cBhvr>
                                        <p:cTn id="84" dur="1000"/>
                                        <p:tgtEl>
                                          <p:spTgt spid="26634">
                                            <p:txEl>
                                              <p:pRg st="8" end="8"/>
                                            </p:txEl>
                                          </p:spTgt>
                                        </p:tgtEl>
                                      </p:cBhvr>
                                    </p:animEffect>
                                    <p:anim calcmode="lin" valueType="num">
                                      <p:cBhvr>
                                        <p:cTn id="85" dur="1000" fill="hold"/>
                                        <p:tgtEl>
                                          <p:spTgt spid="26634">
                                            <p:txEl>
                                              <p:pRg st="8" end="8"/>
                                            </p:txEl>
                                          </p:spTgt>
                                        </p:tgtEl>
                                        <p:attrNameLst>
                                          <p:attrName>ppt_x</p:attrName>
                                        </p:attrNameLst>
                                      </p:cBhvr>
                                      <p:tavLst>
                                        <p:tav tm="0">
                                          <p:val>
                                            <p:strVal val="#ppt_x"/>
                                          </p:val>
                                        </p:tav>
                                        <p:tav tm="100000">
                                          <p:val>
                                            <p:strVal val="#ppt_x"/>
                                          </p:val>
                                        </p:tav>
                                      </p:tavLst>
                                    </p:anim>
                                    <p:anim calcmode="lin" valueType="num">
                                      <p:cBhvr>
                                        <p:cTn id="86" dur="1000" fill="hold"/>
                                        <p:tgtEl>
                                          <p:spTgt spid="26634">
                                            <p:txEl>
                                              <p:pRg st="8" end="8"/>
                                            </p:txEl>
                                          </p:spTgt>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26634">
                                            <p:txEl>
                                              <p:pRg st="9" end="9"/>
                                            </p:txEl>
                                          </p:spTgt>
                                        </p:tgtEl>
                                        <p:attrNameLst>
                                          <p:attrName>style.visibility</p:attrName>
                                        </p:attrNameLst>
                                      </p:cBhvr>
                                      <p:to>
                                        <p:strVal val="visible"/>
                                      </p:to>
                                    </p:set>
                                    <p:animEffect transition="in" filter="fade">
                                      <p:cBhvr>
                                        <p:cTn id="89" dur="1000"/>
                                        <p:tgtEl>
                                          <p:spTgt spid="26634">
                                            <p:txEl>
                                              <p:pRg st="9" end="9"/>
                                            </p:txEl>
                                          </p:spTgt>
                                        </p:tgtEl>
                                      </p:cBhvr>
                                    </p:animEffect>
                                    <p:anim calcmode="lin" valueType="num">
                                      <p:cBhvr>
                                        <p:cTn id="90" dur="1000" fill="hold"/>
                                        <p:tgtEl>
                                          <p:spTgt spid="26634">
                                            <p:txEl>
                                              <p:pRg st="9" end="9"/>
                                            </p:txEl>
                                          </p:spTgt>
                                        </p:tgtEl>
                                        <p:attrNameLst>
                                          <p:attrName>ppt_x</p:attrName>
                                        </p:attrNameLst>
                                      </p:cBhvr>
                                      <p:tavLst>
                                        <p:tav tm="0">
                                          <p:val>
                                            <p:strVal val="#ppt_x"/>
                                          </p:val>
                                        </p:tav>
                                        <p:tav tm="100000">
                                          <p:val>
                                            <p:strVal val="#ppt_x"/>
                                          </p:val>
                                        </p:tav>
                                      </p:tavLst>
                                    </p:anim>
                                    <p:anim calcmode="lin" valueType="num">
                                      <p:cBhvr>
                                        <p:cTn id="91" dur="1000" fill="hold"/>
                                        <p:tgtEl>
                                          <p:spTgt spid="2663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nodeType="clickEffect">
                                  <p:stCondLst>
                                    <p:cond delay="0"/>
                                  </p:stCondLst>
                                  <p:childTnLst>
                                    <p:set>
                                      <p:cBhvr>
                                        <p:cTn id="95" dur="1" fill="hold">
                                          <p:stCondLst>
                                            <p:cond delay="0"/>
                                          </p:stCondLst>
                                        </p:cTn>
                                        <p:tgtEl>
                                          <p:spTgt spid="26635">
                                            <p:txEl>
                                              <p:pRg st="1" end="1"/>
                                            </p:txEl>
                                          </p:spTgt>
                                        </p:tgtEl>
                                        <p:attrNameLst>
                                          <p:attrName>style.visibility</p:attrName>
                                        </p:attrNameLst>
                                      </p:cBhvr>
                                      <p:to>
                                        <p:strVal val="visible"/>
                                      </p:to>
                                    </p:set>
                                    <p:animEffect transition="in" filter="fade">
                                      <p:cBhvr>
                                        <p:cTn id="96" dur="1000"/>
                                        <p:tgtEl>
                                          <p:spTgt spid="26635">
                                            <p:txEl>
                                              <p:pRg st="1" end="1"/>
                                            </p:txEl>
                                          </p:spTgt>
                                        </p:tgtEl>
                                      </p:cBhvr>
                                    </p:animEffect>
                                    <p:anim calcmode="lin" valueType="num">
                                      <p:cBhvr>
                                        <p:cTn id="97" dur="1000" fill="hold"/>
                                        <p:tgtEl>
                                          <p:spTgt spid="26635">
                                            <p:txEl>
                                              <p:pRg st="1" end="1"/>
                                            </p:txEl>
                                          </p:spTgt>
                                        </p:tgtEl>
                                        <p:attrNameLst>
                                          <p:attrName>ppt_x</p:attrName>
                                        </p:attrNameLst>
                                      </p:cBhvr>
                                      <p:tavLst>
                                        <p:tav tm="0">
                                          <p:val>
                                            <p:strVal val="#ppt_x"/>
                                          </p:val>
                                        </p:tav>
                                        <p:tav tm="100000">
                                          <p:val>
                                            <p:strVal val="#ppt_x"/>
                                          </p:val>
                                        </p:tav>
                                      </p:tavLst>
                                    </p:anim>
                                    <p:anim calcmode="lin" valueType="num">
                                      <p:cBhvr>
                                        <p:cTn id="98" dur="1000" fill="hold"/>
                                        <p:tgtEl>
                                          <p:spTgt spid="26635">
                                            <p:txEl>
                                              <p:pRg st="1" end="1"/>
                                            </p:txEl>
                                          </p:spTgt>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26635">
                                            <p:txEl>
                                              <p:pRg st="2" end="2"/>
                                            </p:txEl>
                                          </p:spTgt>
                                        </p:tgtEl>
                                        <p:attrNameLst>
                                          <p:attrName>style.visibility</p:attrName>
                                        </p:attrNameLst>
                                      </p:cBhvr>
                                      <p:to>
                                        <p:strVal val="visible"/>
                                      </p:to>
                                    </p:set>
                                    <p:animEffect transition="in" filter="fade">
                                      <p:cBhvr>
                                        <p:cTn id="101" dur="1000"/>
                                        <p:tgtEl>
                                          <p:spTgt spid="26635">
                                            <p:txEl>
                                              <p:pRg st="2" end="2"/>
                                            </p:txEl>
                                          </p:spTgt>
                                        </p:tgtEl>
                                      </p:cBhvr>
                                    </p:animEffect>
                                    <p:anim calcmode="lin" valueType="num">
                                      <p:cBhvr>
                                        <p:cTn id="102" dur="1000" fill="hold"/>
                                        <p:tgtEl>
                                          <p:spTgt spid="26635">
                                            <p:txEl>
                                              <p:pRg st="2" end="2"/>
                                            </p:txEl>
                                          </p:spTgt>
                                        </p:tgtEl>
                                        <p:attrNameLst>
                                          <p:attrName>ppt_x</p:attrName>
                                        </p:attrNameLst>
                                      </p:cBhvr>
                                      <p:tavLst>
                                        <p:tav tm="0">
                                          <p:val>
                                            <p:strVal val="#ppt_x"/>
                                          </p:val>
                                        </p:tav>
                                        <p:tav tm="100000">
                                          <p:val>
                                            <p:strVal val="#ppt_x"/>
                                          </p:val>
                                        </p:tav>
                                      </p:tavLst>
                                    </p:anim>
                                    <p:anim calcmode="lin" valueType="num">
                                      <p:cBhvr>
                                        <p:cTn id="103" dur="1000" fill="hold"/>
                                        <p:tgtEl>
                                          <p:spTgt spid="26635">
                                            <p:txEl>
                                              <p:pRg st="2" end="2"/>
                                            </p:txEl>
                                          </p:spTgt>
                                        </p:tgtEl>
                                        <p:attrNameLst>
                                          <p:attrName>ppt_y</p:attrName>
                                        </p:attrNameLst>
                                      </p:cBhvr>
                                      <p:tavLst>
                                        <p:tav tm="0">
                                          <p:val>
                                            <p:strVal val="#ppt_y+.1"/>
                                          </p:val>
                                        </p:tav>
                                        <p:tav tm="100000">
                                          <p:val>
                                            <p:strVal val="#ppt_y"/>
                                          </p:val>
                                        </p:tav>
                                      </p:tavLst>
                                    </p:anim>
                                  </p:childTnLst>
                                </p:cTn>
                              </p:par>
                              <p:par>
                                <p:cTn id="104" presetID="42" presetClass="entr" presetSubtype="0" fill="hold" nodeType="withEffect">
                                  <p:stCondLst>
                                    <p:cond delay="0"/>
                                  </p:stCondLst>
                                  <p:childTnLst>
                                    <p:set>
                                      <p:cBhvr>
                                        <p:cTn id="105" dur="1" fill="hold">
                                          <p:stCondLst>
                                            <p:cond delay="0"/>
                                          </p:stCondLst>
                                        </p:cTn>
                                        <p:tgtEl>
                                          <p:spTgt spid="26635">
                                            <p:txEl>
                                              <p:pRg st="3" end="3"/>
                                            </p:txEl>
                                          </p:spTgt>
                                        </p:tgtEl>
                                        <p:attrNameLst>
                                          <p:attrName>style.visibility</p:attrName>
                                        </p:attrNameLst>
                                      </p:cBhvr>
                                      <p:to>
                                        <p:strVal val="visible"/>
                                      </p:to>
                                    </p:set>
                                    <p:animEffect transition="in" filter="fade">
                                      <p:cBhvr>
                                        <p:cTn id="106" dur="1000"/>
                                        <p:tgtEl>
                                          <p:spTgt spid="26635">
                                            <p:txEl>
                                              <p:pRg st="3" end="3"/>
                                            </p:txEl>
                                          </p:spTgt>
                                        </p:tgtEl>
                                      </p:cBhvr>
                                    </p:animEffect>
                                    <p:anim calcmode="lin" valueType="num">
                                      <p:cBhvr>
                                        <p:cTn id="107" dur="1000" fill="hold"/>
                                        <p:tgtEl>
                                          <p:spTgt spid="26635">
                                            <p:txEl>
                                              <p:pRg st="3" end="3"/>
                                            </p:txEl>
                                          </p:spTgt>
                                        </p:tgtEl>
                                        <p:attrNameLst>
                                          <p:attrName>ppt_x</p:attrName>
                                        </p:attrNameLst>
                                      </p:cBhvr>
                                      <p:tavLst>
                                        <p:tav tm="0">
                                          <p:val>
                                            <p:strVal val="#ppt_x"/>
                                          </p:val>
                                        </p:tav>
                                        <p:tav tm="100000">
                                          <p:val>
                                            <p:strVal val="#ppt_x"/>
                                          </p:val>
                                        </p:tav>
                                      </p:tavLst>
                                    </p:anim>
                                    <p:anim calcmode="lin" valueType="num">
                                      <p:cBhvr>
                                        <p:cTn id="108" dur="1000" fill="hold"/>
                                        <p:tgtEl>
                                          <p:spTgt spid="26635">
                                            <p:txEl>
                                              <p:pRg st="3" end="3"/>
                                            </p:txEl>
                                          </p:spTgt>
                                        </p:tgtEl>
                                        <p:attrNameLst>
                                          <p:attrName>ppt_y</p:attrName>
                                        </p:attrNameLst>
                                      </p:cBhvr>
                                      <p:tavLst>
                                        <p:tav tm="0">
                                          <p:val>
                                            <p:strVal val="#ppt_y+.1"/>
                                          </p:val>
                                        </p:tav>
                                        <p:tav tm="100000">
                                          <p:val>
                                            <p:strVal val="#ppt_y"/>
                                          </p:val>
                                        </p:tav>
                                      </p:tavLst>
                                    </p:anim>
                                  </p:childTnLst>
                                </p:cTn>
                              </p:par>
                              <p:par>
                                <p:cTn id="109" presetID="42" presetClass="entr" presetSubtype="0" fill="hold" nodeType="withEffect">
                                  <p:stCondLst>
                                    <p:cond delay="0"/>
                                  </p:stCondLst>
                                  <p:childTnLst>
                                    <p:set>
                                      <p:cBhvr>
                                        <p:cTn id="110" dur="1" fill="hold">
                                          <p:stCondLst>
                                            <p:cond delay="0"/>
                                          </p:stCondLst>
                                        </p:cTn>
                                        <p:tgtEl>
                                          <p:spTgt spid="26635">
                                            <p:txEl>
                                              <p:pRg st="4" end="4"/>
                                            </p:txEl>
                                          </p:spTgt>
                                        </p:tgtEl>
                                        <p:attrNameLst>
                                          <p:attrName>style.visibility</p:attrName>
                                        </p:attrNameLst>
                                      </p:cBhvr>
                                      <p:to>
                                        <p:strVal val="visible"/>
                                      </p:to>
                                    </p:set>
                                    <p:animEffect transition="in" filter="fade">
                                      <p:cBhvr>
                                        <p:cTn id="111" dur="1000"/>
                                        <p:tgtEl>
                                          <p:spTgt spid="26635">
                                            <p:txEl>
                                              <p:pRg st="4" end="4"/>
                                            </p:txEl>
                                          </p:spTgt>
                                        </p:tgtEl>
                                      </p:cBhvr>
                                    </p:animEffect>
                                    <p:anim calcmode="lin" valueType="num">
                                      <p:cBhvr>
                                        <p:cTn id="112" dur="1000" fill="hold"/>
                                        <p:tgtEl>
                                          <p:spTgt spid="26635">
                                            <p:txEl>
                                              <p:pRg st="4" end="4"/>
                                            </p:txEl>
                                          </p:spTgt>
                                        </p:tgtEl>
                                        <p:attrNameLst>
                                          <p:attrName>ppt_x</p:attrName>
                                        </p:attrNameLst>
                                      </p:cBhvr>
                                      <p:tavLst>
                                        <p:tav tm="0">
                                          <p:val>
                                            <p:strVal val="#ppt_x"/>
                                          </p:val>
                                        </p:tav>
                                        <p:tav tm="100000">
                                          <p:val>
                                            <p:strVal val="#ppt_x"/>
                                          </p:val>
                                        </p:tav>
                                      </p:tavLst>
                                    </p:anim>
                                    <p:anim calcmode="lin" valueType="num">
                                      <p:cBhvr>
                                        <p:cTn id="113" dur="1000" fill="hold"/>
                                        <p:tgtEl>
                                          <p:spTgt spid="26635">
                                            <p:txEl>
                                              <p:pRg st="4" end="4"/>
                                            </p:txEl>
                                          </p:spTgt>
                                        </p:tgtEl>
                                        <p:attrNameLst>
                                          <p:attrName>ppt_y</p:attrName>
                                        </p:attrNameLst>
                                      </p:cBhvr>
                                      <p:tavLst>
                                        <p:tav tm="0">
                                          <p:val>
                                            <p:strVal val="#ppt_y+.1"/>
                                          </p:val>
                                        </p:tav>
                                        <p:tav tm="100000">
                                          <p:val>
                                            <p:strVal val="#ppt_y"/>
                                          </p:val>
                                        </p:tav>
                                      </p:tavLst>
                                    </p:anim>
                                  </p:childTnLst>
                                </p:cTn>
                              </p:par>
                              <p:par>
                                <p:cTn id="114" presetID="42" presetClass="entr" presetSubtype="0" fill="hold" nodeType="withEffect">
                                  <p:stCondLst>
                                    <p:cond delay="0"/>
                                  </p:stCondLst>
                                  <p:childTnLst>
                                    <p:set>
                                      <p:cBhvr>
                                        <p:cTn id="115" dur="1" fill="hold">
                                          <p:stCondLst>
                                            <p:cond delay="0"/>
                                          </p:stCondLst>
                                        </p:cTn>
                                        <p:tgtEl>
                                          <p:spTgt spid="26635">
                                            <p:txEl>
                                              <p:pRg st="5" end="5"/>
                                            </p:txEl>
                                          </p:spTgt>
                                        </p:tgtEl>
                                        <p:attrNameLst>
                                          <p:attrName>style.visibility</p:attrName>
                                        </p:attrNameLst>
                                      </p:cBhvr>
                                      <p:to>
                                        <p:strVal val="visible"/>
                                      </p:to>
                                    </p:set>
                                    <p:animEffect transition="in" filter="fade">
                                      <p:cBhvr>
                                        <p:cTn id="116" dur="1000"/>
                                        <p:tgtEl>
                                          <p:spTgt spid="26635">
                                            <p:txEl>
                                              <p:pRg st="5" end="5"/>
                                            </p:txEl>
                                          </p:spTgt>
                                        </p:tgtEl>
                                      </p:cBhvr>
                                    </p:animEffect>
                                    <p:anim calcmode="lin" valueType="num">
                                      <p:cBhvr>
                                        <p:cTn id="117" dur="1000" fill="hold"/>
                                        <p:tgtEl>
                                          <p:spTgt spid="26635">
                                            <p:txEl>
                                              <p:pRg st="5" end="5"/>
                                            </p:txEl>
                                          </p:spTgt>
                                        </p:tgtEl>
                                        <p:attrNameLst>
                                          <p:attrName>ppt_x</p:attrName>
                                        </p:attrNameLst>
                                      </p:cBhvr>
                                      <p:tavLst>
                                        <p:tav tm="0">
                                          <p:val>
                                            <p:strVal val="#ppt_x"/>
                                          </p:val>
                                        </p:tav>
                                        <p:tav tm="100000">
                                          <p:val>
                                            <p:strVal val="#ppt_x"/>
                                          </p:val>
                                        </p:tav>
                                      </p:tavLst>
                                    </p:anim>
                                    <p:anim calcmode="lin" valueType="num">
                                      <p:cBhvr>
                                        <p:cTn id="118" dur="1000" fill="hold"/>
                                        <p:tgtEl>
                                          <p:spTgt spid="26635">
                                            <p:txEl>
                                              <p:pRg st="5" end="5"/>
                                            </p:txEl>
                                          </p:spTgt>
                                        </p:tgtEl>
                                        <p:attrNameLst>
                                          <p:attrName>ppt_y</p:attrName>
                                        </p:attrNameLst>
                                      </p:cBhvr>
                                      <p:tavLst>
                                        <p:tav tm="0">
                                          <p:val>
                                            <p:strVal val="#ppt_y+.1"/>
                                          </p:val>
                                        </p:tav>
                                        <p:tav tm="100000">
                                          <p:val>
                                            <p:strVal val="#ppt_y"/>
                                          </p:val>
                                        </p:tav>
                                      </p:tavLst>
                                    </p:anim>
                                  </p:childTnLst>
                                </p:cTn>
                              </p:par>
                              <p:par>
                                <p:cTn id="119" presetID="42" presetClass="entr" presetSubtype="0" fill="hold" nodeType="withEffect">
                                  <p:stCondLst>
                                    <p:cond delay="0"/>
                                  </p:stCondLst>
                                  <p:childTnLst>
                                    <p:set>
                                      <p:cBhvr>
                                        <p:cTn id="120" dur="1" fill="hold">
                                          <p:stCondLst>
                                            <p:cond delay="0"/>
                                          </p:stCondLst>
                                        </p:cTn>
                                        <p:tgtEl>
                                          <p:spTgt spid="26635">
                                            <p:txEl>
                                              <p:pRg st="6" end="6"/>
                                            </p:txEl>
                                          </p:spTgt>
                                        </p:tgtEl>
                                        <p:attrNameLst>
                                          <p:attrName>style.visibility</p:attrName>
                                        </p:attrNameLst>
                                      </p:cBhvr>
                                      <p:to>
                                        <p:strVal val="visible"/>
                                      </p:to>
                                    </p:set>
                                    <p:animEffect transition="in" filter="fade">
                                      <p:cBhvr>
                                        <p:cTn id="121" dur="1000"/>
                                        <p:tgtEl>
                                          <p:spTgt spid="26635">
                                            <p:txEl>
                                              <p:pRg st="6" end="6"/>
                                            </p:txEl>
                                          </p:spTgt>
                                        </p:tgtEl>
                                      </p:cBhvr>
                                    </p:animEffect>
                                    <p:anim calcmode="lin" valueType="num">
                                      <p:cBhvr>
                                        <p:cTn id="122" dur="1000" fill="hold"/>
                                        <p:tgtEl>
                                          <p:spTgt spid="26635">
                                            <p:txEl>
                                              <p:pRg st="6" end="6"/>
                                            </p:txEl>
                                          </p:spTgt>
                                        </p:tgtEl>
                                        <p:attrNameLst>
                                          <p:attrName>ppt_x</p:attrName>
                                        </p:attrNameLst>
                                      </p:cBhvr>
                                      <p:tavLst>
                                        <p:tav tm="0">
                                          <p:val>
                                            <p:strVal val="#ppt_x"/>
                                          </p:val>
                                        </p:tav>
                                        <p:tav tm="100000">
                                          <p:val>
                                            <p:strVal val="#ppt_x"/>
                                          </p:val>
                                        </p:tav>
                                      </p:tavLst>
                                    </p:anim>
                                    <p:anim calcmode="lin" valueType="num">
                                      <p:cBhvr>
                                        <p:cTn id="123" dur="1000" fill="hold"/>
                                        <p:tgtEl>
                                          <p:spTgt spid="26635">
                                            <p:txEl>
                                              <p:pRg st="6" end="6"/>
                                            </p:txEl>
                                          </p:spTgt>
                                        </p:tgtEl>
                                        <p:attrNameLst>
                                          <p:attrName>ppt_y</p:attrName>
                                        </p:attrNameLst>
                                      </p:cBhvr>
                                      <p:tavLst>
                                        <p:tav tm="0">
                                          <p:val>
                                            <p:strVal val="#ppt_y+.1"/>
                                          </p:val>
                                        </p:tav>
                                        <p:tav tm="100000">
                                          <p:val>
                                            <p:strVal val="#ppt_y"/>
                                          </p:val>
                                        </p:tav>
                                      </p:tavLst>
                                    </p:anim>
                                  </p:childTnLst>
                                </p:cTn>
                              </p:par>
                              <p:par>
                                <p:cTn id="124" presetID="42" presetClass="entr" presetSubtype="0" fill="hold" nodeType="withEffect">
                                  <p:stCondLst>
                                    <p:cond delay="0"/>
                                  </p:stCondLst>
                                  <p:childTnLst>
                                    <p:set>
                                      <p:cBhvr>
                                        <p:cTn id="125" dur="1" fill="hold">
                                          <p:stCondLst>
                                            <p:cond delay="0"/>
                                          </p:stCondLst>
                                        </p:cTn>
                                        <p:tgtEl>
                                          <p:spTgt spid="26635">
                                            <p:txEl>
                                              <p:pRg st="7" end="7"/>
                                            </p:txEl>
                                          </p:spTgt>
                                        </p:tgtEl>
                                        <p:attrNameLst>
                                          <p:attrName>style.visibility</p:attrName>
                                        </p:attrNameLst>
                                      </p:cBhvr>
                                      <p:to>
                                        <p:strVal val="visible"/>
                                      </p:to>
                                    </p:set>
                                    <p:animEffect transition="in" filter="fade">
                                      <p:cBhvr>
                                        <p:cTn id="126" dur="1000"/>
                                        <p:tgtEl>
                                          <p:spTgt spid="26635">
                                            <p:txEl>
                                              <p:pRg st="7" end="7"/>
                                            </p:txEl>
                                          </p:spTgt>
                                        </p:tgtEl>
                                      </p:cBhvr>
                                    </p:animEffect>
                                    <p:anim calcmode="lin" valueType="num">
                                      <p:cBhvr>
                                        <p:cTn id="127" dur="1000" fill="hold"/>
                                        <p:tgtEl>
                                          <p:spTgt spid="26635">
                                            <p:txEl>
                                              <p:pRg st="7" end="7"/>
                                            </p:txEl>
                                          </p:spTgt>
                                        </p:tgtEl>
                                        <p:attrNameLst>
                                          <p:attrName>ppt_x</p:attrName>
                                        </p:attrNameLst>
                                      </p:cBhvr>
                                      <p:tavLst>
                                        <p:tav tm="0">
                                          <p:val>
                                            <p:strVal val="#ppt_x"/>
                                          </p:val>
                                        </p:tav>
                                        <p:tav tm="100000">
                                          <p:val>
                                            <p:strVal val="#ppt_x"/>
                                          </p:val>
                                        </p:tav>
                                      </p:tavLst>
                                    </p:anim>
                                    <p:anim calcmode="lin" valueType="num">
                                      <p:cBhvr>
                                        <p:cTn id="128" dur="1000" fill="hold"/>
                                        <p:tgtEl>
                                          <p:spTgt spid="26635">
                                            <p:txEl>
                                              <p:pRg st="7" end="7"/>
                                            </p:txEl>
                                          </p:spTgt>
                                        </p:tgtEl>
                                        <p:attrNameLst>
                                          <p:attrName>ppt_y</p:attrName>
                                        </p:attrNameLst>
                                      </p:cBhvr>
                                      <p:tavLst>
                                        <p:tav tm="0">
                                          <p:val>
                                            <p:strVal val="#ppt_y+.1"/>
                                          </p:val>
                                        </p:tav>
                                        <p:tav tm="100000">
                                          <p:val>
                                            <p:strVal val="#ppt_y"/>
                                          </p:val>
                                        </p:tav>
                                      </p:tavLst>
                                    </p:anim>
                                  </p:childTnLst>
                                </p:cTn>
                              </p:par>
                              <p:par>
                                <p:cTn id="129" presetID="42" presetClass="entr" presetSubtype="0" fill="hold" nodeType="withEffect">
                                  <p:stCondLst>
                                    <p:cond delay="0"/>
                                  </p:stCondLst>
                                  <p:childTnLst>
                                    <p:set>
                                      <p:cBhvr>
                                        <p:cTn id="130" dur="1" fill="hold">
                                          <p:stCondLst>
                                            <p:cond delay="0"/>
                                          </p:stCondLst>
                                        </p:cTn>
                                        <p:tgtEl>
                                          <p:spTgt spid="26635">
                                            <p:txEl>
                                              <p:pRg st="8" end="8"/>
                                            </p:txEl>
                                          </p:spTgt>
                                        </p:tgtEl>
                                        <p:attrNameLst>
                                          <p:attrName>style.visibility</p:attrName>
                                        </p:attrNameLst>
                                      </p:cBhvr>
                                      <p:to>
                                        <p:strVal val="visible"/>
                                      </p:to>
                                    </p:set>
                                    <p:animEffect transition="in" filter="fade">
                                      <p:cBhvr>
                                        <p:cTn id="131" dur="1000"/>
                                        <p:tgtEl>
                                          <p:spTgt spid="26635">
                                            <p:txEl>
                                              <p:pRg st="8" end="8"/>
                                            </p:txEl>
                                          </p:spTgt>
                                        </p:tgtEl>
                                      </p:cBhvr>
                                    </p:animEffect>
                                    <p:anim calcmode="lin" valueType="num">
                                      <p:cBhvr>
                                        <p:cTn id="132" dur="1000" fill="hold"/>
                                        <p:tgtEl>
                                          <p:spTgt spid="26635">
                                            <p:txEl>
                                              <p:pRg st="8" end="8"/>
                                            </p:txEl>
                                          </p:spTgt>
                                        </p:tgtEl>
                                        <p:attrNameLst>
                                          <p:attrName>ppt_x</p:attrName>
                                        </p:attrNameLst>
                                      </p:cBhvr>
                                      <p:tavLst>
                                        <p:tav tm="0">
                                          <p:val>
                                            <p:strVal val="#ppt_x"/>
                                          </p:val>
                                        </p:tav>
                                        <p:tav tm="100000">
                                          <p:val>
                                            <p:strVal val="#ppt_x"/>
                                          </p:val>
                                        </p:tav>
                                      </p:tavLst>
                                    </p:anim>
                                    <p:anim calcmode="lin" valueType="num">
                                      <p:cBhvr>
                                        <p:cTn id="133" dur="1000" fill="hold"/>
                                        <p:tgtEl>
                                          <p:spTgt spid="26635">
                                            <p:txEl>
                                              <p:pRg st="8" end="8"/>
                                            </p:txEl>
                                          </p:spTgt>
                                        </p:tgtEl>
                                        <p:attrNameLst>
                                          <p:attrName>ppt_y</p:attrName>
                                        </p:attrNameLst>
                                      </p:cBhvr>
                                      <p:tavLst>
                                        <p:tav tm="0">
                                          <p:val>
                                            <p:strVal val="#ppt_y+.1"/>
                                          </p:val>
                                        </p:tav>
                                        <p:tav tm="100000">
                                          <p:val>
                                            <p:strVal val="#ppt_y"/>
                                          </p:val>
                                        </p:tav>
                                      </p:tavLst>
                                    </p:anim>
                                  </p:childTnLst>
                                </p:cTn>
                              </p:par>
                              <p:par>
                                <p:cTn id="134" presetID="42" presetClass="entr" presetSubtype="0" fill="hold" nodeType="withEffect">
                                  <p:stCondLst>
                                    <p:cond delay="0"/>
                                  </p:stCondLst>
                                  <p:childTnLst>
                                    <p:set>
                                      <p:cBhvr>
                                        <p:cTn id="135" dur="1" fill="hold">
                                          <p:stCondLst>
                                            <p:cond delay="0"/>
                                          </p:stCondLst>
                                        </p:cTn>
                                        <p:tgtEl>
                                          <p:spTgt spid="26635">
                                            <p:txEl>
                                              <p:pRg st="9" end="9"/>
                                            </p:txEl>
                                          </p:spTgt>
                                        </p:tgtEl>
                                        <p:attrNameLst>
                                          <p:attrName>style.visibility</p:attrName>
                                        </p:attrNameLst>
                                      </p:cBhvr>
                                      <p:to>
                                        <p:strVal val="visible"/>
                                      </p:to>
                                    </p:set>
                                    <p:animEffect transition="in" filter="fade">
                                      <p:cBhvr>
                                        <p:cTn id="136" dur="1000"/>
                                        <p:tgtEl>
                                          <p:spTgt spid="26635">
                                            <p:txEl>
                                              <p:pRg st="9" end="9"/>
                                            </p:txEl>
                                          </p:spTgt>
                                        </p:tgtEl>
                                      </p:cBhvr>
                                    </p:animEffect>
                                    <p:anim calcmode="lin" valueType="num">
                                      <p:cBhvr>
                                        <p:cTn id="137" dur="1000" fill="hold"/>
                                        <p:tgtEl>
                                          <p:spTgt spid="26635">
                                            <p:txEl>
                                              <p:pRg st="9" end="9"/>
                                            </p:txEl>
                                          </p:spTgt>
                                        </p:tgtEl>
                                        <p:attrNameLst>
                                          <p:attrName>ppt_x</p:attrName>
                                        </p:attrNameLst>
                                      </p:cBhvr>
                                      <p:tavLst>
                                        <p:tav tm="0">
                                          <p:val>
                                            <p:strVal val="#ppt_x"/>
                                          </p:val>
                                        </p:tav>
                                        <p:tav tm="100000">
                                          <p:val>
                                            <p:strVal val="#ppt_x"/>
                                          </p:val>
                                        </p:tav>
                                      </p:tavLst>
                                    </p:anim>
                                    <p:anim calcmode="lin" valueType="num">
                                      <p:cBhvr>
                                        <p:cTn id="138" dur="1000" fill="hold"/>
                                        <p:tgtEl>
                                          <p:spTgt spid="2663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grpId="0" nodeType="clickEffect">
                                  <p:stCondLst>
                                    <p:cond delay="0"/>
                                  </p:stCondLst>
                                  <p:childTnLst>
                                    <p:set>
                                      <p:cBhvr>
                                        <p:cTn id="142" dur="1" fill="hold">
                                          <p:stCondLst>
                                            <p:cond delay="0"/>
                                          </p:stCondLst>
                                        </p:cTn>
                                        <p:tgtEl>
                                          <p:spTgt spid="26636"/>
                                        </p:tgtEl>
                                        <p:attrNameLst>
                                          <p:attrName>style.visibility</p:attrName>
                                        </p:attrNameLst>
                                      </p:cBhvr>
                                      <p:to>
                                        <p:strVal val="visible"/>
                                      </p:to>
                                    </p:set>
                                    <p:animEffect transition="in" filter="fade">
                                      <p:cBhvr>
                                        <p:cTn id="143" dur="2000"/>
                                        <p:tgtEl>
                                          <p:spTgt spid="26636"/>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26637"/>
                                        </p:tgtEl>
                                        <p:attrNameLst>
                                          <p:attrName>style.visibility</p:attrName>
                                        </p:attrNameLst>
                                      </p:cBhvr>
                                      <p:to>
                                        <p:strVal val="visible"/>
                                      </p:to>
                                    </p:set>
                                    <p:animEffect transition="in" filter="fade">
                                      <p:cBhvr>
                                        <p:cTn id="148" dur="2000"/>
                                        <p:tgtEl>
                                          <p:spTgt spid="26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6" grpId="0" animBg="1"/>
      <p:bldP spid="26632" grpId="0" build="p" animBg="1"/>
      <p:bldP spid="26637" grpId="0" animBg="1"/>
      <p:bldP spid="2663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00563" y="404813"/>
            <a:ext cx="3095625" cy="1066800"/>
          </a:xfrm>
          <a:gradFill rotWithShape="1">
            <a:gsLst>
              <a:gs pos="0">
                <a:srgbClr val="FFFFFF"/>
              </a:gs>
              <a:gs pos="100000">
                <a:schemeClr val="accent1"/>
              </a:gs>
            </a:gsLst>
            <a:lin ang="5400000" scaled="1"/>
          </a:gradFill>
        </p:spPr>
        <p:txBody>
          <a:bodyPr/>
          <a:lstStyle/>
          <a:p>
            <a:pPr eaLnBrk="1" hangingPunct="1">
              <a:defRPr/>
            </a:pPr>
            <a:r>
              <a:rPr sz="4800" b="1" smtClean="0">
                <a:solidFill>
                  <a:srgbClr val="000099"/>
                </a:solidFill>
                <a:effectLst>
                  <a:outerShdw blurRad="38100" dist="38100" dir="2700000" algn="tl">
                    <a:srgbClr val="000000">
                      <a:alpha val="43137"/>
                    </a:srgbClr>
                  </a:outerShdw>
                </a:effectLst>
                <a:latin typeface="Century Schoolbook" pitchFamily="18" charset="0"/>
              </a:rPr>
              <a:t>Вопросы</a:t>
            </a:r>
          </a:p>
        </p:txBody>
      </p:sp>
      <p:pic>
        <p:nvPicPr>
          <p:cNvPr id="18435" name="Picture 5" descr="29215328"/>
          <p:cNvPicPr>
            <a:picLocks noChangeAspect="1" noChangeArrowheads="1"/>
          </p:cNvPicPr>
          <p:nvPr/>
        </p:nvPicPr>
        <p:blipFill>
          <a:blip r:embed="rId2"/>
          <a:srcRect/>
          <a:stretch>
            <a:fillRect/>
          </a:stretch>
        </p:blipFill>
        <p:spPr bwMode="auto">
          <a:xfrm>
            <a:off x="900113" y="188913"/>
            <a:ext cx="2665412" cy="2151062"/>
          </a:xfrm>
          <a:prstGeom prst="rect">
            <a:avLst/>
          </a:prstGeom>
          <a:noFill/>
          <a:ln w="9525">
            <a:solidFill>
              <a:srgbClr val="CC0000"/>
            </a:solidFill>
            <a:miter lim="800000"/>
            <a:headEnd/>
            <a:tailEnd/>
          </a:ln>
        </p:spPr>
      </p:pic>
      <p:sp>
        <p:nvSpPr>
          <p:cNvPr id="44036" name="AutoShape 4"/>
          <p:cNvSpPr>
            <a:spLocks noGrp="1" noChangeArrowheads="1"/>
          </p:cNvSpPr>
          <p:nvPr>
            <p:ph type="body" idx="1"/>
          </p:nvPr>
        </p:nvSpPr>
        <p:spPr>
          <a:xfrm>
            <a:off x="539750" y="2060575"/>
            <a:ext cx="8305800" cy="4267200"/>
          </a:xfrm>
          <a:prstGeom prst="cloudCallout">
            <a:avLst>
              <a:gd name="adj1" fmla="val -43750"/>
              <a:gd name="adj2" fmla="val -10861"/>
            </a:avLst>
          </a:prstGeom>
          <a:solidFill>
            <a:schemeClr val="accent1"/>
          </a:solidFill>
          <a:ln>
            <a:solidFill>
              <a:schemeClr val="tx1"/>
            </a:solidFill>
            <a:round/>
          </a:ln>
          <a:effectLst>
            <a:outerShdw dist="107763" dir="18900000" algn="ctr" rotWithShape="0">
              <a:schemeClr val="bg2">
                <a:alpha val="50000"/>
              </a:schemeClr>
            </a:outerShdw>
          </a:effectLst>
        </p:spPr>
        <p:txBody>
          <a:bodyPr/>
          <a:lstStyle/>
          <a:p>
            <a:pPr algn="ctr" eaLnBrk="1" hangingPunct="1">
              <a:spcBef>
                <a:spcPct val="0"/>
              </a:spcBef>
              <a:buFontTx/>
              <a:buNone/>
              <a:defRPr/>
            </a:pPr>
            <a:endParaRPr lang="en-US" sz="1000" b="1" dirty="0" smtClean="0">
              <a:solidFill>
                <a:srgbClr val="CC0000"/>
              </a:solidFill>
              <a:effectLst>
                <a:outerShdw blurRad="38100" dist="38100" dir="2700000" algn="tl">
                  <a:srgbClr val="000000"/>
                </a:outerShdw>
              </a:effectLst>
              <a:latin typeface="Footlight MT Light" pitchFamily="18" charset="0"/>
            </a:endParaRPr>
          </a:p>
          <a:p>
            <a:pPr algn="ctr" eaLnBrk="1" hangingPunct="1">
              <a:spcBef>
                <a:spcPct val="0"/>
              </a:spcBef>
              <a:buFontTx/>
              <a:buNone/>
              <a:defRPr/>
            </a:pPr>
            <a:endParaRPr lang="en-US" sz="1000" b="1" dirty="0" smtClean="0">
              <a:solidFill>
                <a:srgbClr val="CC0000"/>
              </a:solidFill>
              <a:effectLst>
                <a:outerShdw blurRad="38100" dist="38100" dir="2700000" algn="tl">
                  <a:srgbClr val="000000"/>
                </a:outerShdw>
              </a:effectLst>
              <a:latin typeface="Footlight MT Light" pitchFamily="18" charset="0"/>
            </a:endParaRPr>
          </a:p>
          <a:p>
            <a:pPr algn="ctr" eaLnBrk="1" hangingPunct="1">
              <a:spcBef>
                <a:spcPct val="0"/>
              </a:spcBef>
              <a:buFontTx/>
              <a:buNone/>
              <a:defRPr/>
            </a:pPr>
            <a:endParaRPr lang="en-US" sz="1000" b="1" dirty="0" smtClean="0">
              <a:solidFill>
                <a:srgbClr val="CC0000"/>
              </a:solidFill>
              <a:effectLst>
                <a:outerShdw blurRad="38100" dist="38100" dir="2700000" algn="tl">
                  <a:srgbClr val="000000"/>
                </a:outerShdw>
              </a:effectLst>
              <a:latin typeface="Footlight MT Light" pitchFamily="18" charset="0"/>
            </a:endParaRPr>
          </a:p>
          <a:p>
            <a:pPr algn="ctr" eaLnBrk="1" hangingPunct="1">
              <a:spcBef>
                <a:spcPct val="0"/>
              </a:spcBef>
              <a:buFontTx/>
              <a:buNone/>
              <a:defRPr/>
            </a:pPr>
            <a:r>
              <a:rPr lang="en-US" sz="8800" b="1" dirty="0" smtClean="0">
                <a:solidFill>
                  <a:srgbClr val="CC0000"/>
                </a:solidFill>
                <a:effectLst>
                  <a:outerShdw blurRad="38100" dist="38100" dir="2700000" algn="tl">
                    <a:srgbClr val="000000"/>
                  </a:outerShdw>
                </a:effectLst>
                <a:latin typeface="Footlight MT Light" pitchFamily="18" charset="0"/>
              </a:rPr>
              <a:t>Questions</a:t>
            </a:r>
            <a:endParaRPr sz="8800" b="1" smtClean="0">
              <a:solidFill>
                <a:srgbClr val="CC0000"/>
              </a:solidFill>
              <a:effectLst>
                <a:outerShdw blurRad="38100" dist="38100" dir="2700000" algn="tl">
                  <a:srgbClr val="000000"/>
                </a:outerShdw>
              </a:effectLst>
              <a:latin typeface="Footlight MT Light" pitchFamily="18" charset="0"/>
            </a:endParaRPr>
          </a:p>
        </p:txBody>
      </p:sp>
      <p:sp>
        <p:nvSpPr>
          <p:cNvPr id="18437" name="Номер слайда 4"/>
          <p:cNvSpPr>
            <a:spLocks noGrp="1"/>
          </p:cNvSpPr>
          <p:nvPr>
            <p:ph type="sldNum" sz="quarter" idx="12"/>
          </p:nvPr>
        </p:nvSpPr>
        <p:spPr>
          <a:noFill/>
        </p:spPr>
        <p:txBody>
          <a:bodyPr/>
          <a:lstStyle/>
          <a:p>
            <a:fld id="{A0B800C8-BFA6-4683-BE39-40839EBC89C2}" type="slidenum">
              <a:rPr smtClean="0"/>
              <a:pPr/>
              <a:t>15</a:t>
            </a:fld>
            <a:endParaRPr smtClean="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44036">
                                            <p:txEl>
                                              <p:pRg st="3" end="3"/>
                                            </p:txEl>
                                          </p:spTgt>
                                        </p:tgtEl>
                                        <p:attrNameLst>
                                          <p:attrName>style.visibility</p:attrName>
                                        </p:attrNameLst>
                                      </p:cBhvr>
                                      <p:to>
                                        <p:strVal val="visible"/>
                                      </p:to>
                                    </p:set>
                                    <p:animEffect transition="in" filter="fade">
                                      <p:cBhvr>
                                        <p:cTn id="7" dur="1000"/>
                                        <p:tgtEl>
                                          <p:spTgt spid="44036">
                                            <p:txEl>
                                              <p:pRg st="3" end="3"/>
                                            </p:txEl>
                                          </p:spTgt>
                                        </p:tgtEl>
                                      </p:cBhvr>
                                    </p:animEffect>
                                    <p:anim calcmode="lin" valueType="num">
                                      <p:cBhvr>
                                        <p:cTn id="8" dur="1000" fill="hold"/>
                                        <p:tgtEl>
                                          <p:spTgt spid="44036">
                                            <p:txEl>
                                              <p:pRg st="3" end="3"/>
                                            </p:txEl>
                                          </p:spTgt>
                                        </p:tgtEl>
                                        <p:attrNameLst>
                                          <p:attrName>ppt_x</p:attrName>
                                        </p:attrNameLst>
                                      </p:cBhvr>
                                      <p:tavLst>
                                        <p:tav tm="0">
                                          <p:val>
                                            <p:strVal val="#ppt_x-.1"/>
                                          </p:val>
                                        </p:tav>
                                        <p:tav tm="100000">
                                          <p:val>
                                            <p:strVal val="#ppt_x"/>
                                          </p:val>
                                        </p:tav>
                                      </p:tavLst>
                                    </p:anim>
                                    <p:anim calcmode="lin" valueType="num">
                                      <p:cBhvr>
                                        <p:cTn id="9" dur="1000" fill="hold"/>
                                        <p:tgtEl>
                                          <p:spTgt spid="4403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4034"/>
                                        </p:tgtEl>
                                        <p:attrNameLst>
                                          <p:attrName>style.visibility</p:attrName>
                                        </p:attrNameLst>
                                      </p:cBhvr>
                                      <p:to>
                                        <p:strVal val="visible"/>
                                      </p:to>
                                    </p:set>
                                    <p:animEffect transition="in" filter="fade">
                                      <p:cBhvr>
                                        <p:cTn id="14" dur="1000"/>
                                        <p:tgtEl>
                                          <p:spTgt spid="44034"/>
                                        </p:tgtEl>
                                      </p:cBhvr>
                                    </p:animEffect>
                                    <p:anim calcmode="lin" valueType="num">
                                      <p:cBhvr>
                                        <p:cTn id="15" dur="1000" fill="hold"/>
                                        <p:tgtEl>
                                          <p:spTgt spid="44034"/>
                                        </p:tgtEl>
                                        <p:attrNameLst>
                                          <p:attrName>ppt_x</p:attrName>
                                        </p:attrNameLst>
                                      </p:cBhvr>
                                      <p:tavLst>
                                        <p:tav tm="0">
                                          <p:val>
                                            <p:strVal val="#ppt_x"/>
                                          </p:val>
                                        </p:tav>
                                        <p:tav tm="100000">
                                          <p:val>
                                            <p:strVal val="#ppt_x"/>
                                          </p:val>
                                        </p:tav>
                                      </p:tavLst>
                                    </p:anim>
                                    <p:anim calcmode="lin" valueType="num">
                                      <p:cBhvr>
                                        <p:cTn id="16" dur="1000" fill="hold"/>
                                        <p:tgtEl>
                                          <p:spTgt spid="440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339975" y="333375"/>
            <a:ext cx="4032250" cy="1223963"/>
          </a:xfrm>
          <a:gradFill rotWithShape="1">
            <a:gsLst>
              <a:gs pos="0">
                <a:srgbClr val="FFFFFF"/>
              </a:gs>
              <a:gs pos="100000">
                <a:schemeClr val="accent1"/>
              </a:gs>
            </a:gsLst>
            <a:lin ang="5400000" scaled="1"/>
          </a:gradFill>
          <a:effectLst>
            <a:outerShdw dist="107763" dir="18900000" algn="ctr" rotWithShape="0">
              <a:srgbClr val="808080">
                <a:alpha val="50000"/>
              </a:srgbClr>
            </a:outerShdw>
          </a:effectLst>
        </p:spPr>
        <p:txBody>
          <a:bodyPr/>
          <a:lstStyle/>
          <a:p>
            <a:pPr algn="ctr" eaLnBrk="1" hangingPunct="1">
              <a:defRPr/>
            </a:pPr>
            <a:r>
              <a:rPr lang="en-US" sz="6600" b="1" smtClean="0">
                <a:solidFill>
                  <a:srgbClr val="990000"/>
                </a:solidFill>
                <a:effectLst>
                  <a:outerShdw blurRad="38100" dist="38100" dir="2700000" algn="tl">
                    <a:srgbClr val="000000"/>
                  </a:outerShdw>
                </a:effectLst>
                <a:latin typeface="Footlight MT Light" pitchFamily="18" charset="0"/>
              </a:rPr>
              <a:t>Questions</a:t>
            </a:r>
            <a:endParaRPr sz="6600" b="1" smtClean="0">
              <a:solidFill>
                <a:srgbClr val="990000"/>
              </a:solidFill>
              <a:effectLst>
                <a:outerShdw blurRad="38100" dist="38100" dir="2700000" algn="tl">
                  <a:srgbClr val="000000"/>
                </a:outerShdw>
              </a:effectLst>
              <a:latin typeface="Footlight MT Light" pitchFamily="18" charset="0"/>
            </a:endParaRPr>
          </a:p>
        </p:txBody>
      </p:sp>
      <p:sp>
        <p:nvSpPr>
          <p:cNvPr id="29699" name="Rectangle 3"/>
          <p:cNvSpPr>
            <a:spLocks noGrp="1" noChangeArrowheads="1"/>
          </p:cNvSpPr>
          <p:nvPr>
            <p:ph type="body" idx="1"/>
          </p:nvPr>
        </p:nvSpPr>
        <p:spPr>
          <a:xfrm>
            <a:off x="250825" y="1773238"/>
            <a:ext cx="8208963" cy="4751387"/>
          </a:xfrm>
        </p:spPr>
        <p:txBody>
          <a:bodyPr/>
          <a:lstStyle/>
          <a:p>
            <a:pPr marL="533400" indent="-533400" eaLnBrk="1" hangingPunct="1">
              <a:buFontTx/>
              <a:buNone/>
              <a:defRPr/>
            </a:pPr>
            <a:r>
              <a:rPr sz="4800" b="1" smtClean="0">
                <a:effectLst>
                  <a:outerShdw blurRad="38100" dist="38100" dir="2700000" algn="tl">
                    <a:srgbClr val="000000"/>
                  </a:outerShdw>
                </a:effectLst>
                <a:latin typeface="Bookman Old Style" pitchFamily="18" charset="0"/>
              </a:rPr>
              <a:t>  </a:t>
            </a:r>
            <a:r>
              <a:rPr b="1" smtClean="0">
                <a:solidFill>
                  <a:srgbClr val="CC0000"/>
                </a:solidFill>
                <a:effectLst>
                  <a:outerShdw blurRad="38100" dist="38100" dir="2700000" algn="tl">
                    <a:srgbClr val="000000"/>
                  </a:outerShdw>
                </a:effectLst>
                <a:latin typeface="Bookman Old Style" pitchFamily="18" charset="0"/>
              </a:rPr>
              <a:t>1.</a:t>
            </a:r>
            <a:r>
              <a:rPr sz="4800" b="1" smtClean="0">
                <a:solidFill>
                  <a:srgbClr val="CC0000"/>
                </a:solidFill>
                <a:effectLst>
                  <a:outerShdw blurRad="38100" dist="38100" dir="2700000" algn="tl">
                    <a:srgbClr val="000000"/>
                  </a:outerShdw>
                </a:effectLst>
                <a:latin typeface="Bookman Old Style" pitchFamily="18" charset="0"/>
              </a:rPr>
              <a:t> </a:t>
            </a:r>
            <a:r>
              <a:rPr lang="en-US" sz="4800" b="1" smtClean="0">
                <a:solidFill>
                  <a:srgbClr val="CC0000"/>
                </a:solidFill>
                <a:effectLst>
                  <a:outerShdw blurRad="38100" dist="38100" dir="2700000" algn="tl">
                    <a:srgbClr val="000000"/>
                  </a:outerShdw>
                </a:effectLst>
                <a:latin typeface="Bookman Old Style" pitchFamily="18" charset="0"/>
              </a:rPr>
              <a:t>What is www</a:t>
            </a:r>
            <a:r>
              <a:rPr sz="4800" b="1" smtClean="0">
                <a:solidFill>
                  <a:srgbClr val="CC0000"/>
                </a:solidFill>
                <a:effectLst>
                  <a:outerShdw blurRad="38100" dist="38100" dir="2700000" algn="tl">
                    <a:srgbClr val="000000"/>
                  </a:outerShdw>
                </a:effectLst>
                <a:latin typeface="Bookman Old Style" pitchFamily="18" charset="0"/>
              </a:rPr>
              <a:t>?</a:t>
            </a:r>
          </a:p>
          <a:p>
            <a:pPr marL="533400" indent="-533400" eaLnBrk="1" hangingPunct="1">
              <a:buFontTx/>
              <a:buNone/>
              <a:defRPr/>
            </a:pPr>
            <a:r>
              <a:rPr b="1" smtClean="0">
                <a:effectLst>
                  <a:outerShdw blurRad="38100" dist="38100" dir="2700000" algn="tl">
                    <a:srgbClr val="000000"/>
                  </a:outerShdw>
                </a:effectLst>
                <a:latin typeface="Bookman Old Style" pitchFamily="18" charset="0"/>
              </a:rPr>
              <a:t>1.</a:t>
            </a:r>
            <a:r>
              <a:rPr lang="en-US" b="1" smtClean="0">
                <a:effectLst>
                  <a:outerShdw blurRad="38100" dist="38100" dir="2700000" algn="tl">
                    <a:srgbClr val="000000"/>
                  </a:outerShdw>
                </a:effectLst>
                <a:latin typeface="Bookman Old Style" pitchFamily="18" charset="0"/>
              </a:rPr>
              <a:t> What? Where? When?</a:t>
            </a:r>
            <a:endParaRPr b="1" smtClean="0">
              <a:effectLst>
                <a:outerShdw blurRad="38100" dist="38100" dir="2700000" algn="tl">
                  <a:srgbClr val="000000"/>
                </a:outerShdw>
              </a:effectLst>
              <a:latin typeface="Bookman Old Style" pitchFamily="18" charset="0"/>
            </a:endParaRPr>
          </a:p>
          <a:p>
            <a:pPr marL="533400" indent="-533400" eaLnBrk="1" hangingPunct="1">
              <a:buFontTx/>
              <a:buNone/>
              <a:defRPr/>
            </a:pPr>
            <a:r>
              <a:rPr lang="en-US" b="1" smtClean="0">
                <a:effectLst>
                  <a:outerShdw blurRad="38100" dist="38100" dir="2700000" algn="tl">
                    <a:srgbClr val="000000"/>
                  </a:outerShdw>
                </a:effectLst>
                <a:latin typeface="Bookman Old Style" pitchFamily="18" charset="0"/>
              </a:rPr>
              <a:t>2</a:t>
            </a:r>
            <a:r>
              <a:rPr b="1" smtClean="0">
                <a:effectLst>
                  <a:outerShdw blurRad="38100" dist="38100" dir="2700000" algn="tl">
                    <a:srgbClr val="000000"/>
                  </a:outerShdw>
                </a:effectLst>
                <a:latin typeface="Bookman Old Style" pitchFamily="18" charset="0"/>
              </a:rPr>
              <a:t>. </a:t>
            </a:r>
            <a:r>
              <a:rPr lang="en-US" b="1" smtClean="0">
                <a:effectLst>
                  <a:outerShdw blurRad="38100" dist="38100" dir="2700000" algn="tl">
                    <a:srgbClr val="000000"/>
                  </a:outerShdw>
                </a:effectLst>
                <a:latin typeface="Bookman Old Style" pitchFamily="18" charset="0"/>
              </a:rPr>
              <a:t>World</a:t>
            </a:r>
            <a:r>
              <a:rPr b="1" smtClean="0">
                <a:effectLst>
                  <a:outerShdw blurRad="38100" dist="38100" dir="2700000" algn="tl">
                    <a:srgbClr val="000000"/>
                  </a:outerShdw>
                </a:effectLst>
                <a:latin typeface="Bookman Old Style" pitchFamily="18" charset="0"/>
              </a:rPr>
              <a:t>-</a:t>
            </a:r>
            <a:r>
              <a:rPr lang="en-US" b="1" smtClean="0">
                <a:effectLst>
                  <a:outerShdw blurRad="38100" dist="38100" dir="2700000" algn="tl">
                    <a:srgbClr val="000000"/>
                  </a:outerShdw>
                </a:effectLst>
                <a:latin typeface="Bookman Old Style" pitchFamily="18" charset="0"/>
              </a:rPr>
              <a:t>Wide Web</a:t>
            </a:r>
            <a:r>
              <a:rPr b="1" smtClean="0">
                <a:effectLst>
                  <a:outerShdw blurRad="38100" dist="38100" dir="2700000" algn="tl">
                    <a:srgbClr val="000000"/>
                  </a:outerShdw>
                </a:effectLst>
                <a:latin typeface="Bookman Old Style" pitchFamily="18" charset="0"/>
              </a:rPr>
              <a:t> </a:t>
            </a:r>
            <a:endParaRPr lang="en-US" b="1" smtClean="0">
              <a:effectLst>
                <a:outerShdw blurRad="38100" dist="38100" dir="2700000" algn="tl">
                  <a:srgbClr val="000000"/>
                </a:outerShdw>
              </a:effectLst>
              <a:latin typeface="Bookman Old Style" pitchFamily="18" charset="0"/>
            </a:endParaRPr>
          </a:p>
          <a:p>
            <a:pPr marL="533400" indent="-533400" eaLnBrk="1" hangingPunct="1">
              <a:buFontTx/>
              <a:buNone/>
              <a:defRPr/>
            </a:pPr>
            <a:r>
              <a:rPr lang="en-US" b="1" smtClean="0">
                <a:effectLst>
                  <a:outerShdw blurRad="38100" dist="38100" dir="2700000" algn="tl">
                    <a:srgbClr val="000000"/>
                  </a:outerShdw>
                </a:effectLst>
                <a:latin typeface="Bookman Old Style" pitchFamily="18" charset="0"/>
              </a:rPr>
              <a:t>3. Write Without Warning </a:t>
            </a:r>
            <a:endParaRPr b="1" smtClean="0">
              <a:effectLst>
                <a:outerShdw blurRad="38100" dist="38100" dir="2700000" algn="tl">
                  <a:srgbClr val="000000"/>
                </a:outerShdw>
              </a:effectLst>
              <a:latin typeface="Bookman Old Style" pitchFamily="18" charset="0"/>
            </a:endParaRPr>
          </a:p>
          <a:p>
            <a:pPr marL="533400" indent="-533400" eaLnBrk="1" hangingPunct="1">
              <a:buFontTx/>
              <a:buNone/>
              <a:defRPr/>
            </a:pPr>
            <a:r>
              <a:rPr b="1" smtClean="0">
                <a:effectLst>
                  <a:outerShdw blurRad="38100" dist="38100" dir="2700000" algn="tl">
                    <a:srgbClr val="000000"/>
                  </a:outerShdw>
                </a:effectLst>
                <a:latin typeface="Bookman Old Style" pitchFamily="18" charset="0"/>
              </a:rPr>
              <a:t>4. </a:t>
            </a:r>
            <a:r>
              <a:rPr lang="en-US" b="1" smtClean="0">
                <a:effectLst>
                  <a:outerShdw blurRad="38100" dist="38100" dir="2700000" algn="tl">
                    <a:srgbClr val="000000"/>
                  </a:outerShdw>
                </a:effectLst>
                <a:latin typeface="Bookman Old Style" pitchFamily="18" charset="0"/>
              </a:rPr>
              <a:t>World Wide Windows </a:t>
            </a:r>
          </a:p>
        </p:txBody>
      </p:sp>
      <p:sp>
        <p:nvSpPr>
          <p:cNvPr id="29700" name="Oval 4"/>
          <p:cNvSpPr>
            <a:spLocks noChangeArrowheads="1"/>
          </p:cNvSpPr>
          <p:nvPr/>
        </p:nvSpPr>
        <p:spPr bwMode="auto">
          <a:xfrm>
            <a:off x="1116013" y="476250"/>
            <a:ext cx="1008062" cy="914400"/>
          </a:xfrm>
          <a:prstGeom prst="ellipse">
            <a:avLst/>
          </a:prstGeom>
          <a:solidFill>
            <a:schemeClr val="accent1"/>
          </a:solidFill>
          <a:ln w="9525">
            <a:solidFill>
              <a:schemeClr val="tx1"/>
            </a:solidFill>
            <a:round/>
            <a:headEnd/>
            <a:tailEnd/>
          </a:ln>
          <a:effectLst/>
        </p:spPr>
        <p:txBody>
          <a:bodyPr wrap="none" anchor="ctr"/>
          <a:lstStyle/>
          <a:p>
            <a:pPr algn="ctr">
              <a:defRPr/>
            </a:pPr>
            <a:r>
              <a:rPr lang="ru-RU" sz="3200" b="1">
                <a:solidFill>
                  <a:srgbClr val="000066"/>
                </a:solidFill>
                <a:effectLst>
                  <a:outerShdw blurRad="38100" dist="38100" dir="2700000" algn="tl">
                    <a:srgbClr val="000000"/>
                  </a:outerShdw>
                </a:effectLst>
              </a:rPr>
              <a:t>4</a:t>
            </a:r>
          </a:p>
        </p:txBody>
      </p:sp>
      <p:pic>
        <p:nvPicPr>
          <p:cNvPr id="19461" name="Picture 6" descr="START"/>
          <p:cNvPicPr>
            <a:picLocks noChangeAspect="1" noChangeArrowheads="1"/>
          </p:cNvPicPr>
          <p:nvPr/>
        </p:nvPicPr>
        <p:blipFill>
          <a:blip r:embed="rId2"/>
          <a:srcRect/>
          <a:stretch>
            <a:fillRect/>
          </a:stretch>
        </p:blipFill>
        <p:spPr bwMode="auto">
          <a:xfrm>
            <a:off x="6246813" y="260350"/>
            <a:ext cx="2724150" cy="6264275"/>
          </a:xfrm>
          <a:prstGeom prst="rect">
            <a:avLst/>
          </a:prstGeom>
          <a:noFill/>
          <a:ln w="9525">
            <a:noFill/>
            <a:miter lim="800000"/>
            <a:headEnd/>
            <a:tailEnd/>
          </a:ln>
        </p:spPr>
      </p:pic>
      <p:sp>
        <p:nvSpPr>
          <p:cNvPr id="19462" name="Номер слайда 5"/>
          <p:cNvSpPr>
            <a:spLocks noGrp="1"/>
          </p:cNvSpPr>
          <p:nvPr>
            <p:ph type="sldNum" sz="quarter" idx="12"/>
          </p:nvPr>
        </p:nvSpPr>
        <p:spPr>
          <a:noFill/>
        </p:spPr>
        <p:txBody>
          <a:bodyPr/>
          <a:lstStyle/>
          <a:p>
            <a:fld id="{950D2D8A-4DD4-4AC1-9390-54D5021AFD9D}" type="slidenum">
              <a:rPr smtClean="0"/>
              <a:pPr/>
              <a:t>16</a:t>
            </a:fld>
            <a:endParaRPr smtClean="0"/>
          </a:p>
        </p:txBody>
      </p:sp>
    </p:spTree>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339975" y="404813"/>
            <a:ext cx="4464050" cy="1066800"/>
          </a:xfrm>
          <a:gradFill rotWithShape="1">
            <a:gsLst>
              <a:gs pos="0">
                <a:srgbClr val="FFFFFF"/>
              </a:gs>
              <a:gs pos="100000">
                <a:schemeClr val="accent1"/>
              </a:gs>
            </a:gsLst>
            <a:lin ang="5400000" scaled="1"/>
          </a:gradFill>
        </p:spPr>
        <p:txBody>
          <a:bodyPr>
            <a:normAutofit fontScale="90000"/>
          </a:bodyPr>
          <a:lstStyle/>
          <a:p>
            <a:pPr eaLnBrk="1" hangingPunct="1">
              <a:defRPr/>
            </a:pPr>
            <a:r>
              <a:rPr sz="6000" b="1" smtClean="0">
                <a:solidFill>
                  <a:srgbClr val="990000"/>
                </a:solidFill>
                <a:effectLst>
                  <a:outerShdw blurRad="38100" dist="38100" dir="2700000" algn="tl">
                    <a:srgbClr val="000000"/>
                  </a:outerShdw>
                </a:effectLst>
                <a:latin typeface="Arial" charset="0"/>
              </a:rPr>
              <a:t>  </a:t>
            </a:r>
            <a:r>
              <a:rPr lang="en-US" sz="6600" b="1" smtClean="0">
                <a:solidFill>
                  <a:srgbClr val="990000"/>
                </a:solidFill>
                <a:effectLst>
                  <a:outerShdw blurRad="38100" dist="38100" dir="2700000" algn="tl">
                    <a:srgbClr val="000000"/>
                  </a:outerShdw>
                </a:effectLst>
                <a:latin typeface="Footlight MT Light" pitchFamily="18" charset="0"/>
              </a:rPr>
              <a:t>Questions</a:t>
            </a:r>
            <a:endParaRPr sz="6600" b="1" smtClean="0">
              <a:solidFill>
                <a:srgbClr val="990000"/>
              </a:solidFill>
              <a:effectLst>
                <a:outerShdw blurRad="38100" dist="38100" dir="2700000" algn="tl">
                  <a:srgbClr val="000000"/>
                </a:outerShdw>
              </a:effectLst>
              <a:latin typeface="Footlight MT Light" pitchFamily="18" charset="0"/>
            </a:endParaRPr>
          </a:p>
        </p:txBody>
      </p:sp>
      <p:sp>
        <p:nvSpPr>
          <p:cNvPr id="45059" name="Rectangle 3"/>
          <p:cNvSpPr>
            <a:spLocks noGrp="1" noChangeArrowheads="1"/>
          </p:cNvSpPr>
          <p:nvPr>
            <p:ph type="body" idx="1"/>
          </p:nvPr>
        </p:nvSpPr>
        <p:spPr>
          <a:xfrm>
            <a:off x="0" y="1628775"/>
            <a:ext cx="9467850" cy="5229225"/>
          </a:xfrm>
        </p:spPr>
        <p:txBody>
          <a:bodyPr/>
          <a:lstStyle/>
          <a:p>
            <a:pPr eaLnBrk="1" hangingPunct="1">
              <a:lnSpc>
                <a:spcPct val="80000"/>
              </a:lnSpc>
              <a:buFontTx/>
              <a:buNone/>
              <a:defRPr/>
            </a:pPr>
            <a:r>
              <a:rPr lang="en-US" sz="2600" b="1" dirty="0" smtClean="0">
                <a:solidFill>
                  <a:srgbClr val="CC0000"/>
                </a:solidFill>
                <a:effectLst>
                  <a:outerShdw blurRad="38100" dist="38100" dir="2700000" algn="tl">
                    <a:srgbClr val="000000"/>
                  </a:outerShdw>
                </a:effectLst>
                <a:latin typeface="Bookman Old Style" pitchFamily="18" charset="0"/>
              </a:rPr>
              <a:t>2. What are the components of computer system?</a:t>
            </a:r>
            <a:endParaRPr sz="2600" b="1" smtClean="0">
              <a:solidFill>
                <a:srgbClr val="CC0000"/>
              </a:solidFill>
              <a:effectLst>
                <a:outerShdw blurRad="38100" dist="38100" dir="2700000" algn="tl">
                  <a:srgbClr val="000000"/>
                </a:outerShdw>
              </a:effectLst>
              <a:latin typeface="Bookman Old Style" pitchFamily="18" charset="0"/>
            </a:endParaRPr>
          </a:p>
          <a:p>
            <a:pPr eaLnBrk="1" hangingPunct="1">
              <a:lnSpc>
                <a:spcPct val="80000"/>
              </a:lnSpc>
              <a:buFontTx/>
              <a:buNone/>
              <a:defRPr/>
            </a:pPr>
            <a:r>
              <a:rPr lang="en-US" sz="2400" b="1" dirty="0" smtClean="0">
                <a:solidFill>
                  <a:srgbClr val="000000"/>
                </a:solidFill>
                <a:latin typeface="Bookman Old Style" pitchFamily="18" charset="0"/>
              </a:rPr>
              <a:t>1.A computer system is a combination of four elements:</a:t>
            </a:r>
            <a:endParaRPr sz="2400" b="1" smtClean="0">
              <a:solidFill>
                <a:srgbClr val="000000"/>
              </a:solidFill>
              <a:latin typeface="Bookman Old Style" pitchFamily="18" charset="0"/>
            </a:endParaRPr>
          </a:p>
          <a:p>
            <a:pPr eaLnBrk="1" hangingPunct="1">
              <a:lnSpc>
                <a:spcPct val="90000"/>
              </a:lnSpc>
              <a:defRPr/>
            </a:pPr>
            <a:r>
              <a:rPr lang="en-US" sz="2200" b="1" dirty="0" smtClean="0">
                <a:effectLst>
                  <a:outerShdw blurRad="38100" dist="38100" dir="2700000" algn="tl">
                    <a:srgbClr val="000000">
                      <a:alpha val="43137"/>
                    </a:srgbClr>
                  </a:outerShdw>
                </a:effectLst>
                <a:latin typeface="Bookman Old Style" pitchFamily="18" charset="0"/>
              </a:rPr>
              <a:t>Hardware</a:t>
            </a:r>
            <a:endParaRPr sz="2200" b="1" smtClean="0">
              <a:effectLst>
                <a:outerShdw blurRad="38100" dist="38100" dir="2700000" algn="tl">
                  <a:srgbClr val="000000">
                    <a:alpha val="43137"/>
                  </a:srgbClr>
                </a:outerShdw>
              </a:effectLst>
              <a:latin typeface="Bookman Old Style" pitchFamily="18" charset="0"/>
            </a:endParaRPr>
          </a:p>
          <a:p>
            <a:pPr eaLnBrk="1" hangingPunct="1">
              <a:lnSpc>
                <a:spcPct val="90000"/>
              </a:lnSpc>
              <a:defRPr/>
            </a:pPr>
            <a:r>
              <a:rPr lang="en-US" sz="2200" b="1" dirty="0" smtClean="0">
                <a:effectLst>
                  <a:outerShdw blurRad="38100" dist="38100" dir="2700000" algn="tl">
                    <a:srgbClr val="000000">
                      <a:alpha val="43137"/>
                    </a:srgbClr>
                  </a:outerShdw>
                </a:effectLst>
                <a:latin typeface="Bookman Old Style" pitchFamily="18" charset="0"/>
              </a:rPr>
              <a:t>Software</a:t>
            </a:r>
            <a:endParaRPr sz="2200" b="1" smtClean="0">
              <a:effectLst>
                <a:outerShdw blurRad="38100" dist="38100" dir="2700000" algn="tl">
                  <a:srgbClr val="000000">
                    <a:alpha val="43137"/>
                  </a:srgbClr>
                </a:outerShdw>
              </a:effectLst>
              <a:latin typeface="Bookman Old Style" pitchFamily="18" charset="0"/>
            </a:endParaRPr>
          </a:p>
          <a:p>
            <a:pPr eaLnBrk="1" hangingPunct="1">
              <a:lnSpc>
                <a:spcPct val="90000"/>
              </a:lnSpc>
              <a:defRPr/>
            </a:pPr>
            <a:r>
              <a:rPr lang="en-US" sz="2200" b="1" dirty="0" smtClean="0">
                <a:effectLst>
                  <a:outerShdw blurRad="38100" dist="38100" dir="2700000" algn="tl">
                    <a:srgbClr val="000000">
                      <a:alpha val="43137"/>
                    </a:srgbClr>
                  </a:outerShdw>
                </a:effectLst>
                <a:latin typeface="Bookman Old Style" pitchFamily="18" charset="0"/>
              </a:rPr>
              <a:t>Procedures</a:t>
            </a:r>
            <a:endParaRPr sz="2200" b="1" smtClean="0">
              <a:effectLst>
                <a:outerShdw blurRad="38100" dist="38100" dir="2700000" algn="tl">
                  <a:srgbClr val="000000">
                    <a:alpha val="43137"/>
                  </a:srgbClr>
                </a:outerShdw>
              </a:effectLst>
              <a:latin typeface="Bookman Old Style" pitchFamily="18" charset="0"/>
            </a:endParaRPr>
          </a:p>
          <a:p>
            <a:pPr eaLnBrk="1" hangingPunct="1">
              <a:lnSpc>
                <a:spcPct val="90000"/>
              </a:lnSpc>
              <a:defRPr/>
            </a:pPr>
            <a:r>
              <a:rPr lang="en-US" sz="2200" b="1" dirty="0" smtClean="0">
                <a:effectLst>
                  <a:outerShdw blurRad="38100" dist="38100" dir="2700000" algn="tl">
                    <a:srgbClr val="000000">
                      <a:alpha val="43137"/>
                    </a:srgbClr>
                  </a:outerShdw>
                </a:effectLst>
                <a:latin typeface="Bookman Old Style" pitchFamily="18" charset="0"/>
              </a:rPr>
              <a:t>Data/information</a:t>
            </a:r>
            <a:endParaRPr sz="2200" b="1" smtClean="0">
              <a:effectLst>
                <a:outerShdw blurRad="38100" dist="38100" dir="2700000" algn="tl">
                  <a:srgbClr val="000000">
                    <a:alpha val="43137"/>
                  </a:srgbClr>
                </a:outerShdw>
              </a:effectLst>
              <a:latin typeface="Bookman Old Style" pitchFamily="18" charset="0"/>
            </a:endParaRPr>
          </a:p>
          <a:p>
            <a:pPr eaLnBrk="1" hangingPunct="1">
              <a:lnSpc>
                <a:spcPct val="80000"/>
              </a:lnSpc>
              <a:buFontTx/>
              <a:buNone/>
              <a:defRPr/>
            </a:pPr>
            <a:r>
              <a:rPr lang="en-US" sz="2400" b="1" dirty="0" smtClean="0">
                <a:solidFill>
                  <a:srgbClr val="000000"/>
                </a:solidFill>
                <a:latin typeface="Bookman Old Style" pitchFamily="18" charset="0"/>
              </a:rPr>
              <a:t>2.A computer system is a combination of three elements:</a:t>
            </a:r>
            <a:endParaRPr sz="2400" b="1" smtClean="0">
              <a:solidFill>
                <a:srgbClr val="000000"/>
              </a:solidFill>
              <a:latin typeface="Bookman Old Style" pitchFamily="18" charset="0"/>
            </a:endParaRPr>
          </a:p>
          <a:p>
            <a:pPr eaLnBrk="1" hangingPunct="1">
              <a:lnSpc>
                <a:spcPct val="90000"/>
              </a:lnSpc>
              <a:defRPr/>
            </a:pPr>
            <a:r>
              <a:rPr lang="en-US" sz="2200" b="1" dirty="0" smtClean="0">
                <a:effectLst>
                  <a:outerShdw blurRad="38100" dist="38100" dir="2700000" algn="tl">
                    <a:srgbClr val="000000">
                      <a:alpha val="43137"/>
                    </a:srgbClr>
                  </a:outerShdw>
                </a:effectLst>
                <a:latin typeface="Bookman Old Style" pitchFamily="18" charset="0"/>
              </a:rPr>
              <a:t>Hardware</a:t>
            </a:r>
            <a:endParaRPr sz="2200" b="1" smtClean="0">
              <a:effectLst>
                <a:outerShdw blurRad="38100" dist="38100" dir="2700000" algn="tl">
                  <a:srgbClr val="000000">
                    <a:alpha val="43137"/>
                  </a:srgbClr>
                </a:outerShdw>
              </a:effectLst>
              <a:latin typeface="Bookman Old Style" pitchFamily="18" charset="0"/>
            </a:endParaRPr>
          </a:p>
          <a:p>
            <a:pPr eaLnBrk="1" hangingPunct="1">
              <a:lnSpc>
                <a:spcPct val="90000"/>
              </a:lnSpc>
              <a:defRPr/>
            </a:pPr>
            <a:r>
              <a:rPr lang="en-US" sz="2200" b="1" dirty="0" smtClean="0">
                <a:effectLst>
                  <a:outerShdw blurRad="38100" dist="38100" dir="2700000" algn="tl">
                    <a:srgbClr val="000000">
                      <a:alpha val="43137"/>
                    </a:srgbClr>
                  </a:outerShdw>
                </a:effectLst>
                <a:latin typeface="Bookman Old Style" pitchFamily="18" charset="0"/>
              </a:rPr>
              <a:t>Software</a:t>
            </a:r>
            <a:endParaRPr sz="2200" b="1" smtClean="0">
              <a:effectLst>
                <a:outerShdw blurRad="38100" dist="38100" dir="2700000" algn="tl">
                  <a:srgbClr val="000000">
                    <a:alpha val="43137"/>
                  </a:srgbClr>
                </a:outerShdw>
              </a:effectLst>
              <a:latin typeface="Bookman Old Style" pitchFamily="18" charset="0"/>
            </a:endParaRPr>
          </a:p>
          <a:p>
            <a:pPr eaLnBrk="1" hangingPunct="1">
              <a:lnSpc>
                <a:spcPct val="90000"/>
              </a:lnSpc>
              <a:defRPr/>
            </a:pPr>
            <a:r>
              <a:rPr lang="en-US" sz="2200" b="1" dirty="0" smtClean="0">
                <a:effectLst>
                  <a:outerShdw blurRad="38100" dist="38100" dir="2700000" algn="tl">
                    <a:srgbClr val="000000">
                      <a:alpha val="43137"/>
                    </a:srgbClr>
                  </a:outerShdw>
                </a:effectLst>
                <a:latin typeface="Bookman Old Style" pitchFamily="18" charset="0"/>
              </a:rPr>
              <a:t>Data/information</a:t>
            </a:r>
            <a:endParaRPr sz="2200" b="1" smtClean="0">
              <a:effectLst>
                <a:outerShdw blurRad="38100" dist="38100" dir="2700000" algn="tl">
                  <a:srgbClr val="000000">
                    <a:alpha val="43137"/>
                  </a:srgbClr>
                </a:outerShdw>
              </a:effectLst>
              <a:latin typeface="Bookman Old Style" pitchFamily="18" charset="0"/>
            </a:endParaRPr>
          </a:p>
          <a:p>
            <a:pPr eaLnBrk="1" hangingPunct="1">
              <a:lnSpc>
                <a:spcPct val="80000"/>
              </a:lnSpc>
              <a:buFontTx/>
              <a:buNone/>
              <a:defRPr/>
            </a:pPr>
            <a:r>
              <a:rPr lang="en-US" sz="2400" b="1" dirty="0" smtClean="0">
                <a:solidFill>
                  <a:srgbClr val="000000"/>
                </a:solidFill>
                <a:latin typeface="Bookman Old Style" pitchFamily="18" charset="0"/>
              </a:rPr>
              <a:t>3.A computer system is a combination of three elements:</a:t>
            </a:r>
            <a:endParaRPr sz="2400" b="1" smtClean="0">
              <a:solidFill>
                <a:srgbClr val="000000"/>
              </a:solidFill>
              <a:latin typeface="Bookman Old Style" pitchFamily="18" charset="0"/>
            </a:endParaRPr>
          </a:p>
          <a:p>
            <a:pPr eaLnBrk="1" hangingPunct="1">
              <a:lnSpc>
                <a:spcPct val="90000"/>
              </a:lnSpc>
              <a:defRPr/>
            </a:pPr>
            <a:r>
              <a:rPr lang="en-US" sz="2200" b="1" dirty="0" smtClean="0">
                <a:effectLst>
                  <a:outerShdw blurRad="38100" dist="38100" dir="2700000" algn="tl">
                    <a:srgbClr val="000000">
                      <a:alpha val="43137"/>
                    </a:srgbClr>
                  </a:outerShdw>
                </a:effectLst>
                <a:latin typeface="Bookman Old Style" pitchFamily="18" charset="0"/>
              </a:rPr>
              <a:t>Hardware</a:t>
            </a:r>
            <a:endParaRPr sz="2200" b="1" smtClean="0">
              <a:effectLst>
                <a:outerShdw blurRad="38100" dist="38100" dir="2700000" algn="tl">
                  <a:srgbClr val="000000">
                    <a:alpha val="43137"/>
                  </a:srgbClr>
                </a:outerShdw>
              </a:effectLst>
              <a:latin typeface="Bookman Old Style" pitchFamily="18" charset="0"/>
            </a:endParaRPr>
          </a:p>
          <a:p>
            <a:pPr eaLnBrk="1" hangingPunct="1">
              <a:lnSpc>
                <a:spcPct val="90000"/>
              </a:lnSpc>
              <a:defRPr/>
            </a:pPr>
            <a:r>
              <a:rPr lang="en-US" sz="2200" b="1" dirty="0" smtClean="0">
                <a:effectLst>
                  <a:outerShdw blurRad="38100" dist="38100" dir="2700000" algn="tl">
                    <a:srgbClr val="000000">
                      <a:alpha val="43137"/>
                    </a:srgbClr>
                  </a:outerShdw>
                </a:effectLst>
                <a:latin typeface="Bookman Old Style" pitchFamily="18" charset="0"/>
              </a:rPr>
              <a:t>Software</a:t>
            </a:r>
            <a:endParaRPr sz="2200" b="1" smtClean="0">
              <a:effectLst>
                <a:outerShdw blurRad="38100" dist="38100" dir="2700000" algn="tl">
                  <a:srgbClr val="000000">
                    <a:alpha val="43137"/>
                  </a:srgbClr>
                </a:outerShdw>
              </a:effectLst>
              <a:latin typeface="Bookman Old Style" pitchFamily="18" charset="0"/>
            </a:endParaRPr>
          </a:p>
          <a:p>
            <a:pPr eaLnBrk="1" hangingPunct="1">
              <a:lnSpc>
                <a:spcPct val="90000"/>
              </a:lnSpc>
              <a:defRPr/>
            </a:pPr>
            <a:r>
              <a:rPr lang="en-US" sz="2200" b="1" dirty="0" smtClean="0">
                <a:effectLst>
                  <a:outerShdw blurRad="38100" dist="38100" dir="2700000" algn="tl">
                    <a:srgbClr val="000000">
                      <a:alpha val="43137"/>
                    </a:srgbClr>
                  </a:outerShdw>
                </a:effectLst>
                <a:latin typeface="Bookman Old Style" pitchFamily="18" charset="0"/>
              </a:rPr>
              <a:t>Power supply</a:t>
            </a:r>
            <a:endParaRPr sz="2200" b="1" smtClean="0">
              <a:effectLst>
                <a:outerShdw blurRad="38100" dist="38100" dir="2700000" algn="tl">
                  <a:srgbClr val="000000">
                    <a:alpha val="43137"/>
                  </a:srgbClr>
                </a:outerShdw>
              </a:effectLst>
              <a:latin typeface="Bookman Old Style" pitchFamily="18" charset="0"/>
            </a:endParaRPr>
          </a:p>
          <a:p>
            <a:pPr eaLnBrk="1" hangingPunct="1">
              <a:lnSpc>
                <a:spcPct val="90000"/>
              </a:lnSpc>
              <a:defRPr/>
            </a:pPr>
            <a:endParaRPr sz="2000" b="1" smtClean="0">
              <a:latin typeface="Bookman Old Style" pitchFamily="18" charset="0"/>
            </a:endParaRPr>
          </a:p>
        </p:txBody>
      </p:sp>
      <p:sp>
        <p:nvSpPr>
          <p:cNvPr id="45060" name="Oval 4"/>
          <p:cNvSpPr>
            <a:spLocks noChangeArrowheads="1"/>
          </p:cNvSpPr>
          <p:nvPr/>
        </p:nvSpPr>
        <p:spPr bwMode="auto">
          <a:xfrm>
            <a:off x="1116013" y="476250"/>
            <a:ext cx="1008062" cy="914400"/>
          </a:xfrm>
          <a:prstGeom prst="ellipse">
            <a:avLst/>
          </a:prstGeom>
          <a:solidFill>
            <a:schemeClr val="accent1"/>
          </a:solidFill>
          <a:ln w="9525">
            <a:solidFill>
              <a:schemeClr val="tx1"/>
            </a:solidFill>
            <a:round/>
            <a:headEnd/>
            <a:tailEnd/>
          </a:ln>
          <a:effectLst/>
        </p:spPr>
        <p:txBody>
          <a:bodyPr wrap="none" anchor="ctr"/>
          <a:lstStyle/>
          <a:p>
            <a:pPr algn="ctr">
              <a:defRPr/>
            </a:pPr>
            <a:r>
              <a:rPr lang="ru-RU" sz="3200" b="1">
                <a:solidFill>
                  <a:srgbClr val="000066"/>
                </a:solidFill>
                <a:effectLst>
                  <a:outerShdw blurRad="38100" dist="38100" dir="2700000" algn="tl">
                    <a:srgbClr val="000000"/>
                  </a:outerShdw>
                </a:effectLst>
              </a:rPr>
              <a:t>4</a:t>
            </a:r>
          </a:p>
        </p:txBody>
      </p:sp>
      <p:pic>
        <p:nvPicPr>
          <p:cNvPr id="20485" name="Picture 6" descr="g0428994"/>
          <p:cNvPicPr>
            <a:picLocks noChangeAspect="1" noChangeArrowheads="1"/>
          </p:cNvPicPr>
          <p:nvPr/>
        </p:nvPicPr>
        <p:blipFill>
          <a:blip r:embed="rId2"/>
          <a:srcRect/>
          <a:stretch>
            <a:fillRect/>
          </a:stretch>
        </p:blipFill>
        <p:spPr bwMode="auto">
          <a:xfrm>
            <a:off x="7092950" y="0"/>
            <a:ext cx="1906588" cy="1685925"/>
          </a:xfrm>
          <a:prstGeom prst="rect">
            <a:avLst/>
          </a:prstGeom>
          <a:noFill/>
          <a:ln w="9525">
            <a:noFill/>
            <a:miter lim="800000"/>
            <a:headEnd/>
            <a:tailEnd/>
          </a:ln>
        </p:spPr>
      </p:pic>
      <p:sp>
        <p:nvSpPr>
          <p:cNvPr id="20486" name="Номер слайда 5"/>
          <p:cNvSpPr>
            <a:spLocks noGrp="1"/>
          </p:cNvSpPr>
          <p:nvPr>
            <p:ph type="sldNum" sz="quarter" idx="12"/>
          </p:nvPr>
        </p:nvSpPr>
        <p:spPr>
          <a:noFill/>
        </p:spPr>
        <p:txBody>
          <a:bodyPr/>
          <a:lstStyle/>
          <a:p>
            <a:fld id="{9E8C0A13-1C40-4736-B429-BDC0235EB892}" type="slidenum">
              <a:rPr smtClean="0"/>
              <a:pPr/>
              <a:t>17</a:t>
            </a:fld>
            <a:endParaRPr smtClean="0"/>
          </a:p>
        </p:txBody>
      </p:sp>
    </p:spTree>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2339975" y="404813"/>
            <a:ext cx="4248150" cy="1066800"/>
          </a:xfrm>
          <a:gradFill rotWithShape="1">
            <a:gsLst>
              <a:gs pos="0">
                <a:srgbClr val="FFFFFF"/>
              </a:gs>
              <a:gs pos="100000">
                <a:schemeClr val="accent1"/>
              </a:gs>
            </a:gsLst>
            <a:lin ang="5400000" scaled="1"/>
          </a:gradFill>
        </p:spPr>
        <p:txBody>
          <a:bodyPr>
            <a:normAutofit fontScale="90000"/>
          </a:bodyPr>
          <a:lstStyle/>
          <a:p>
            <a:pPr eaLnBrk="1" hangingPunct="1">
              <a:defRPr/>
            </a:pPr>
            <a:r>
              <a:rPr sz="6000" b="1" smtClean="0">
                <a:solidFill>
                  <a:srgbClr val="990000"/>
                </a:solidFill>
                <a:effectLst>
                  <a:outerShdw blurRad="38100" dist="38100" dir="2700000" algn="tl">
                    <a:srgbClr val="000000"/>
                  </a:outerShdw>
                </a:effectLst>
                <a:latin typeface="Arial" charset="0"/>
              </a:rPr>
              <a:t> </a:t>
            </a:r>
            <a:r>
              <a:rPr lang="en-US" sz="6600" b="1" smtClean="0">
                <a:solidFill>
                  <a:srgbClr val="990000"/>
                </a:solidFill>
                <a:effectLst>
                  <a:outerShdw blurRad="38100" dist="38100" dir="2700000" algn="tl">
                    <a:srgbClr val="000000"/>
                  </a:outerShdw>
                </a:effectLst>
                <a:latin typeface="Footlight MT Light" pitchFamily="18" charset="0"/>
              </a:rPr>
              <a:t>Questions</a:t>
            </a:r>
            <a:endParaRPr sz="6600" b="1" smtClean="0">
              <a:solidFill>
                <a:srgbClr val="990000"/>
              </a:solidFill>
              <a:effectLst>
                <a:outerShdw blurRad="38100" dist="38100" dir="2700000" algn="tl">
                  <a:srgbClr val="000000"/>
                </a:outerShdw>
              </a:effectLst>
              <a:latin typeface="Footlight MT Light" pitchFamily="18" charset="0"/>
            </a:endParaRPr>
          </a:p>
        </p:txBody>
      </p:sp>
      <p:sp>
        <p:nvSpPr>
          <p:cNvPr id="46083" name="Rectangle 3"/>
          <p:cNvSpPr>
            <a:spLocks noGrp="1" noChangeArrowheads="1"/>
          </p:cNvSpPr>
          <p:nvPr>
            <p:ph type="body" idx="1"/>
          </p:nvPr>
        </p:nvSpPr>
        <p:spPr>
          <a:xfrm>
            <a:off x="250825" y="1752600"/>
            <a:ext cx="8664575" cy="4700588"/>
          </a:xfrm>
        </p:spPr>
        <p:txBody>
          <a:bodyPr/>
          <a:lstStyle/>
          <a:p>
            <a:pPr eaLnBrk="1" hangingPunct="1">
              <a:buFontTx/>
              <a:buNone/>
              <a:defRPr/>
            </a:pPr>
            <a:r>
              <a:rPr lang="en-US" b="1" smtClean="0">
                <a:solidFill>
                  <a:srgbClr val="CC0000"/>
                </a:solidFill>
                <a:effectLst>
                  <a:outerShdw blurRad="38100" dist="38100" dir="2700000" algn="tl">
                    <a:srgbClr val="000000"/>
                  </a:outerShdw>
                </a:effectLst>
                <a:latin typeface="Bookman Old Style" pitchFamily="18" charset="0"/>
              </a:rPr>
              <a:t>3.</a:t>
            </a:r>
            <a:r>
              <a:rPr lang="en-US" b="1" smtClean="0">
                <a:effectLst>
                  <a:outerShdw blurRad="38100" dist="38100" dir="2700000" algn="tl">
                    <a:srgbClr val="000000"/>
                  </a:outerShdw>
                </a:effectLst>
              </a:rPr>
              <a:t> </a:t>
            </a:r>
            <a:r>
              <a:rPr lang="en-US" sz="4400" b="1" smtClean="0">
                <a:solidFill>
                  <a:srgbClr val="CC0000"/>
                </a:solidFill>
                <a:effectLst>
                  <a:outerShdw blurRad="38100" dist="38100" dir="2700000" algn="tl">
                    <a:srgbClr val="000000"/>
                  </a:outerShdw>
                </a:effectLst>
                <a:latin typeface="Bookman Old Style" pitchFamily="18" charset="0"/>
              </a:rPr>
              <a:t>What is software?</a:t>
            </a:r>
          </a:p>
          <a:p>
            <a:pPr eaLnBrk="1" hangingPunct="1">
              <a:buFontTx/>
              <a:buNone/>
              <a:defRPr/>
            </a:pPr>
            <a:r>
              <a:rPr b="1" smtClean="0">
                <a:solidFill>
                  <a:srgbClr val="000000"/>
                </a:solidFill>
                <a:latin typeface="Bookman Old Style" pitchFamily="18" charset="0"/>
              </a:rPr>
              <a:t>1. </a:t>
            </a:r>
            <a:r>
              <a:rPr lang="en-US" b="1" smtClean="0">
                <a:solidFill>
                  <a:srgbClr val="000000"/>
                </a:solidFill>
                <a:latin typeface="Bookman Old Style" pitchFamily="18" charset="0"/>
              </a:rPr>
              <a:t>Software is a new world of high technology.</a:t>
            </a:r>
          </a:p>
          <a:p>
            <a:pPr eaLnBrk="1" hangingPunct="1">
              <a:buFontTx/>
              <a:buNone/>
              <a:defRPr/>
            </a:pPr>
            <a:r>
              <a:rPr b="1" smtClean="0">
                <a:solidFill>
                  <a:srgbClr val="000000"/>
                </a:solidFill>
                <a:latin typeface="Bookman Old Style" pitchFamily="18" charset="0"/>
              </a:rPr>
              <a:t>2. </a:t>
            </a:r>
            <a:r>
              <a:rPr lang="en-US" b="1" smtClean="0">
                <a:solidFill>
                  <a:srgbClr val="000000"/>
                </a:solidFill>
                <a:latin typeface="Bookman Old Style" pitchFamily="18" charset="0"/>
              </a:rPr>
              <a:t> Software is a monitoring system. </a:t>
            </a:r>
            <a:endParaRPr b="1" smtClean="0">
              <a:solidFill>
                <a:srgbClr val="000000"/>
              </a:solidFill>
              <a:latin typeface="Bookman Old Style" pitchFamily="18" charset="0"/>
            </a:endParaRPr>
          </a:p>
          <a:p>
            <a:pPr eaLnBrk="1" hangingPunct="1">
              <a:buFontTx/>
              <a:buNone/>
              <a:defRPr/>
            </a:pPr>
            <a:r>
              <a:rPr b="1" smtClean="0">
                <a:solidFill>
                  <a:srgbClr val="000000"/>
                </a:solidFill>
                <a:latin typeface="Bookman Old Style" pitchFamily="18" charset="0"/>
              </a:rPr>
              <a:t>3. </a:t>
            </a:r>
            <a:r>
              <a:rPr lang="en-US" b="1" smtClean="0">
                <a:solidFill>
                  <a:srgbClr val="000000"/>
                </a:solidFill>
                <a:latin typeface="Bookman Old Style" pitchFamily="18" charset="0"/>
              </a:rPr>
              <a:t>Software are the programs that tell the hardware how to perform a task.</a:t>
            </a:r>
          </a:p>
          <a:p>
            <a:pPr eaLnBrk="1" hangingPunct="1">
              <a:defRPr/>
            </a:pPr>
            <a:endParaRPr b="1" smtClean="0">
              <a:solidFill>
                <a:srgbClr val="000000"/>
              </a:solidFill>
              <a:latin typeface="Bookman Old Style" pitchFamily="18" charset="0"/>
            </a:endParaRPr>
          </a:p>
        </p:txBody>
      </p:sp>
      <p:sp>
        <p:nvSpPr>
          <p:cNvPr id="46084" name="Oval 4"/>
          <p:cNvSpPr>
            <a:spLocks noChangeArrowheads="1"/>
          </p:cNvSpPr>
          <p:nvPr/>
        </p:nvSpPr>
        <p:spPr bwMode="auto">
          <a:xfrm>
            <a:off x="1116013" y="476250"/>
            <a:ext cx="1008062" cy="914400"/>
          </a:xfrm>
          <a:prstGeom prst="ellipse">
            <a:avLst/>
          </a:prstGeom>
          <a:solidFill>
            <a:schemeClr val="accent1"/>
          </a:solidFill>
          <a:ln w="9525">
            <a:solidFill>
              <a:schemeClr val="tx1"/>
            </a:solidFill>
            <a:round/>
            <a:headEnd/>
            <a:tailEnd/>
          </a:ln>
          <a:effectLst/>
        </p:spPr>
        <p:txBody>
          <a:bodyPr wrap="none" anchor="ctr"/>
          <a:lstStyle/>
          <a:p>
            <a:pPr algn="ctr">
              <a:defRPr/>
            </a:pPr>
            <a:r>
              <a:rPr lang="ru-RU" sz="3200" b="1">
                <a:solidFill>
                  <a:srgbClr val="000066"/>
                </a:solidFill>
                <a:effectLst>
                  <a:outerShdw blurRad="38100" dist="38100" dir="2700000" algn="tl">
                    <a:srgbClr val="000000"/>
                  </a:outerShdw>
                </a:effectLst>
              </a:rPr>
              <a:t>4</a:t>
            </a:r>
          </a:p>
        </p:txBody>
      </p:sp>
      <p:pic>
        <p:nvPicPr>
          <p:cNvPr id="21509" name="Picture 5" descr="COMP"/>
          <p:cNvPicPr>
            <a:picLocks noChangeAspect="1" noChangeArrowheads="1"/>
          </p:cNvPicPr>
          <p:nvPr/>
        </p:nvPicPr>
        <p:blipFill>
          <a:blip r:embed="rId2"/>
          <a:srcRect/>
          <a:stretch>
            <a:fillRect/>
          </a:stretch>
        </p:blipFill>
        <p:spPr bwMode="auto">
          <a:xfrm>
            <a:off x="5867400" y="-153988"/>
            <a:ext cx="2952750" cy="2952751"/>
          </a:xfrm>
          <a:prstGeom prst="rect">
            <a:avLst/>
          </a:prstGeom>
          <a:noFill/>
          <a:ln w="9525">
            <a:noFill/>
            <a:miter lim="800000"/>
            <a:headEnd/>
            <a:tailEnd/>
          </a:ln>
        </p:spPr>
      </p:pic>
      <p:sp>
        <p:nvSpPr>
          <p:cNvPr id="21510" name="Номер слайда 5"/>
          <p:cNvSpPr>
            <a:spLocks noGrp="1"/>
          </p:cNvSpPr>
          <p:nvPr>
            <p:ph type="sldNum" sz="quarter" idx="12"/>
          </p:nvPr>
        </p:nvSpPr>
        <p:spPr>
          <a:noFill/>
        </p:spPr>
        <p:txBody>
          <a:bodyPr/>
          <a:lstStyle/>
          <a:p>
            <a:fld id="{D7FACFCF-E0C6-450D-8013-0171EA9994F0}" type="slidenum">
              <a:rPr smtClean="0"/>
              <a:pPr/>
              <a:t>18</a:t>
            </a:fld>
            <a:endParaRPr smtClean="0"/>
          </a:p>
        </p:txBody>
      </p:sp>
    </p:spTree>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268538" y="381000"/>
            <a:ext cx="3887787" cy="1066800"/>
          </a:xfrm>
          <a:gradFill rotWithShape="1">
            <a:gsLst>
              <a:gs pos="0">
                <a:srgbClr val="FFFFFF"/>
              </a:gs>
              <a:gs pos="100000">
                <a:schemeClr val="accent1"/>
              </a:gs>
            </a:gsLst>
            <a:lin ang="5400000" scaled="1"/>
          </a:gradFill>
        </p:spPr>
        <p:txBody>
          <a:bodyPr>
            <a:normAutofit fontScale="90000"/>
          </a:bodyPr>
          <a:lstStyle/>
          <a:p>
            <a:pPr eaLnBrk="1" hangingPunct="1">
              <a:defRPr/>
            </a:pPr>
            <a:r>
              <a:rPr lang="en-US" sz="6600" b="1" smtClean="0">
                <a:solidFill>
                  <a:srgbClr val="990000"/>
                </a:solidFill>
                <a:effectLst>
                  <a:outerShdw blurRad="38100" dist="38100" dir="2700000" algn="tl">
                    <a:srgbClr val="000000"/>
                  </a:outerShdw>
                </a:effectLst>
                <a:latin typeface="Footlight MT Light" pitchFamily="18" charset="0"/>
              </a:rPr>
              <a:t>Questions</a:t>
            </a:r>
            <a:endParaRPr sz="6600" b="1" smtClean="0">
              <a:solidFill>
                <a:srgbClr val="990000"/>
              </a:solidFill>
              <a:effectLst>
                <a:outerShdw blurRad="38100" dist="38100" dir="2700000" algn="tl">
                  <a:srgbClr val="000000"/>
                </a:outerShdw>
              </a:effectLst>
              <a:latin typeface="Footlight MT Light" pitchFamily="18" charset="0"/>
            </a:endParaRPr>
          </a:p>
        </p:txBody>
      </p:sp>
      <p:sp>
        <p:nvSpPr>
          <p:cNvPr id="47107" name="Rectangle 3"/>
          <p:cNvSpPr>
            <a:spLocks noGrp="1" noChangeArrowheads="1"/>
          </p:cNvSpPr>
          <p:nvPr>
            <p:ph type="body" idx="1"/>
          </p:nvPr>
        </p:nvSpPr>
        <p:spPr>
          <a:xfrm>
            <a:off x="250825" y="1752600"/>
            <a:ext cx="8664575" cy="4267200"/>
          </a:xfrm>
        </p:spPr>
        <p:txBody>
          <a:bodyPr/>
          <a:lstStyle/>
          <a:p>
            <a:pPr eaLnBrk="1" hangingPunct="1">
              <a:lnSpc>
                <a:spcPct val="80000"/>
              </a:lnSpc>
              <a:buFontTx/>
              <a:buNone/>
              <a:defRPr/>
            </a:pPr>
            <a:r>
              <a:rPr b="1" smtClean="0">
                <a:solidFill>
                  <a:srgbClr val="CC0000"/>
                </a:solidFill>
                <a:effectLst>
                  <a:outerShdw blurRad="38100" dist="38100" dir="2700000" algn="tl">
                    <a:srgbClr val="000000"/>
                  </a:outerShdw>
                </a:effectLst>
                <a:latin typeface="Bookman Old Style" pitchFamily="18" charset="0"/>
              </a:rPr>
              <a:t>     </a:t>
            </a:r>
            <a:r>
              <a:rPr lang="en-US" b="1" dirty="0" smtClean="0">
                <a:solidFill>
                  <a:srgbClr val="CC0000"/>
                </a:solidFill>
                <a:effectLst>
                  <a:outerShdw blurRad="38100" dist="38100" dir="2700000" algn="tl">
                    <a:srgbClr val="000000"/>
                  </a:outerShdw>
                </a:effectLst>
                <a:latin typeface="Bookman Old Style" pitchFamily="18" charset="0"/>
              </a:rPr>
              <a:t>4. What is hardware?</a:t>
            </a:r>
          </a:p>
          <a:p>
            <a:pPr eaLnBrk="1" hangingPunct="1">
              <a:lnSpc>
                <a:spcPct val="110000"/>
              </a:lnSpc>
              <a:buFontTx/>
              <a:buNone/>
              <a:defRPr/>
            </a:pPr>
            <a:r>
              <a:rPr b="1" smtClean="0">
                <a:solidFill>
                  <a:srgbClr val="000000"/>
                </a:solidFill>
                <a:latin typeface="Bookman Old Style" pitchFamily="18" charset="0"/>
              </a:rPr>
              <a:t>1</a:t>
            </a:r>
            <a:r>
              <a:rPr lang="en-US" b="1" dirty="0" smtClean="0">
                <a:solidFill>
                  <a:srgbClr val="000000"/>
                </a:solidFill>
                <a:latin typeface="Bookman Old Style" pitchFamily="18" charset="0"/>
              </a:rPr>
              <a:t>. This is a very fast storage used to hold data. </a:t>
            </a:r>
          </a:p>
          <a:p>
            <a:pPr eaLnBrk="1" hangingPunct="1">
              <a:lnSpc>
                <a:spcPct val="110000"/>
              </a:lnSpc>
              <a:buFontTx/>
              <a:buNone/>
              <a:defRPr/>
            </a:pPr>
            <a:r>
              <a:rPr b="1" smtClean="0">
                <a:solidFill>
                  <a:srgbClr val="000000"/>
                </a:solidFill>
                <a:latin typeface="Bookman Old Style" pitchFamily="18" charset="0"/>
              </a:rPr>
              <a:t>2. </a:t>
            </a:r>
            <a:r>
              <a:rPr lang="en-US" b="1" dirty="0" smtClean="0">
                <a:solidFill>
                  <a:srgbClr val="000000"/>
                </a:solidFill>
                <a:latin typeface="Bookman Old Style" pitchFamily="18" charset="0"/>
              </a:rPr>
              <a:t>The physical components that make up a computer.</a:t>
            </a:r>
          </a:p>
          <a:p>
            <a:pPr eaLnBrk="1" hangingPunct="1">
              <a:lnSpc>
                <a:spcPct val="110000"/>
              </a:lnSpc>
              <a:buFontTx/>
              <a:buNone/>
              <a:defRPr/>
            </a:pPr>
            <a:r>
              <a:rPr lang="en-US" b="1" dirty="0" smtClean="0">
                <a:solidFill>
                  <a:srgbClr val="000000"/>
                </a:solidFill>
                <a:latin typeface="Bookman Old Style" pitchFamily="18" charset="0"/>
              </a:rPr>
              <a:t>3. It is a specialized program designed to work with pictures.                     </a:t>
            </a:r>
            <a:endParaRPr b="1" smtClean="0">
              <a:solidFill>
                <a:srgbClr val="000000"/>
              </a:solidFill>
              <a:latin typeface="Bookman Old Style" pitchFamily="18" charset="0"/>
            </a:endParaRPr>
          </a:p>
        </p:txBody>
      </p:sp>
      <p:sp>
        <p:nvSpPr>
          <p:cNvPr id="47108" name="Oval 4"/>
          <p:cNvSpPr>
            <a:spLocks noChangeArrowheads="1"/>
          </p:cNvSpPr>
          <p:nvPr/>
        </p:nvSpPr>
        <p:spPr bwMode="auto">
          <a:xfrm>
            <a:off x="1116013" y="476250"/>
            <a:ext cx="1008062" cy="914400"/>
          </a:xfrm>
          <a:prstGeom prst="ellipse">
            <a:avLst/>
          </a:prstGeom>
          <a:solidFill>
            <a:schemeClr val="accent1"/>
          </a:solidFill>
          <a:ln w="9525">
            <a:solidFill>
              <a:schemeClr val="tx1"/>
            </a:solidFill>
            <a:round/>
            <a:headEnd/>
            <a:tailEnd/>
          </a:ln>
          <a:effectLst/>
        </p:spPr>
        <p:txBody>
          <a:bodyPr wrap="none" anchor="ctr"/>
          <a:lstStyle/>
          <a:p>
            <a:pPr algn="ctr">
              <a:defRPr/>
            </a:pPr>
            <a:r>
              <a:rPr lang="ru-RU" sz="3200" b="1">
                <a:solidFill>
                  <a:srgbClr val="000066"/>
                </a:solidFill>
                <a:effectLst>
                  <a:outerShdw blurRad="38100" dist="38100" dir="2700000" algn="tl">
                    <a:srgbClr val="000000"/>
                  </a:outerShdw>
                </a:effectLst>
              </a:rPr>
              <a:t>4</a:t>
            </a:r>
          </a:p>
        </p:txBody>
      </p:sp>
      <p:pic>
        <p:nvPicPr>
          <p:cNvPr id="22533" name="Picture 7" descr="g0500965"/>
          <p:cNvPicPr>
            <a:picLocks noChangeAspect="1" noChangeArrowheads="1"/>
          </p:cNvPicPr>
          <p:nvPr/>
        </p:nvPicPr>
        <p:blipFill>
          <a:blip r:embed="rId2"/>
          <a:srcRect/>
          <a:stretch>
            <a:fillRect/>
          </a:stretch>
        </p:blipFill>
        <p:spPr bwMode="auto">
          <a:xfrm>
            <a:off x="5795963" y="119063"/>
            <a:ext cx="3168650" cy="2114550"/>
          </a:xfrm>
          <a:prstGeom prst="rect">
            <a:avLst/>
          </a:prstGeom>
          <a:noFill/>
          <a:ln w="9525">
            <a:noFill/>
            <a:miter lim="800000"/>
            <a:headEnd/>
            <a:tailEnd/>
          </a:ln>
        </p:spPr>
      </p:pic>
      <p:sp>
        <p:nvSpPr>
          <p:cNvPr id="22534" name="Номер слайда 5"/>
          <p:cNvSpPr>
            <a:spLocks noGrp="1"/>
          </p:cNvSpPr>
          <p:nvPr>
            <p:ph type="sldNum" sz="quarter" idx="12"/>
          </p:nvPr>
        </p:nvSpPr>
        <p:spPr>
          <a:noFill/>
        </p:spPr>
        <p:txBody>
          <a:bodyPr/>
          <a:lstStyle/>
          <a:p>
            <a:fld id="{32C0D6F0-1BFF-457D-B20B-D11812940460}" type="slidenum">
              <a:rPr smtClean="0"/>
              <a:pPr/>
              <a:t>19</a:t>
            </a:fld>
            <a:endParaRPr smtClean="0"/>
          </a:p>
        </p:txBody>
      </p:sp>
    </p:spTree>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95288" y="2330450"/>
            <a:ext cx="8355012" cy="3201988"/>
          </a:xfrm>
          <a:prstGeom prst="rect">
            <a:avLst/>
          </a:prstGeom>
          <a:gradFill rotWithShape="1">
            <a:gsLst>
              <a:gs pos="0">
                <a:srgbClr val="F8F8F8"/>
              </a:gs>
              <a:gs pos="100000">
                <a:schemeClr val="bg1"/>
              </a:gs>
            </a:gsLst>
            <a:lin ang="5400000" scaled="1"/>
          </a:gradFill>
          <a:ln w="9525">
            <a:noFill/>
            <a:miter lim="800000"/>
            <a:headEnd/>
            <a:tailEnd/>
          </a:ln>
          <a:effectLst>
            <a:outerShdw dist="107763" dir="18900000" algn="ctr" rotWithShape="0">
              <a:schemeClr val="bg2">
                <a:alpha val="50000"/>
              </a:schemeClr>
            </a:outerShdw>
          </a:effectLst>
        </p:spPr>
        <p:txBody>
          <a:bodyPr anchor="ctr">
            <a:spAutoFit/>
          </a:bodyPr>
          <a:lstStyle/>
          <a:p>
            <a:pPr algn="ctr">
              <a:defRPr/>
            </a:pPr>
            <a:r>
              <a:rPr lang="ru-RU" sz="3600" b="1">
                <a:solidFill>
                  <a:srgbClr val="990000"/>
                </a:solidFill>
                <a:effectLst>
                  <a:outerShdw blurRad="38100" dist="38100" dir="2700000" algn="tl">
                    <a:srgbClr val="C0C0C0"/>
                  </a:outerShdw>
                </a:effectLst>
              </a:rPr>
              <a:t>«</a:t>
            </a:r>
            <a:r>
              <a:rPr lang="en-US" sz="3600" b="1">
                <a:solidFill>
                  <a:srgbClr val="990000"/>
                </a:solidFill>
                <a:effectLst>
                  <a:outerShdw blurRad="38100" dist="38100" dir="2700000" algn="tl">
                    <a:srgbClr val="C0C0C0"/>
                  </a:outerShdw>
                </a:effectLst>
                <a:latin typeface="Footlight MT Light" pitchFamily="18" charset="0"/>
              </a:rPr>
              <a:t>Formal education will make you a living.</a:t>
            </a:r>
          </a:p>
          <a:p>
            <a:pPr algn="ctr">
              <a:defRPr/>
            </a:pPr>
            <a:r>
              <a:rPr lang="en-US" sz="3600" b="1">
                <a:solidFill>
                  <a:srgbClr val="990000"/>
                </a:solidFill>
                <a:effectLst>
                  <a:outerShdw blurRad="38100" dist="38100" dir="2700000" algn="tl">
                    <a:srgbClr val="C0C0C0"/>
                  </a:outerShdw>
                </a:effectLst>
                <a:latin typeface="Footlight MT Light" pitchFamily="18" charset="0"/>
              </a:rPr>
              <a:t> Self-education will make you a fortune.</a:t>
            </a:r>
            <a:r>
              <a:rPr lang="ru-RU" sz="3600" b="1">
                <a:solidFill>
                  <a:srgbClr val="990000"/>
                </a:solidFill>
                <a:effectLst>
                  <a:outerShdw blurRad="38100" dist="38100" dir="2700000" algn="tl">
                    <a:srgbClr val="C0C0C0"/>
                  </a:outerShdw>
                </a:effectLst>
              </a:rPr>
              <a:t>»</a:t>
            </a:r>
            <a:r>
              <a:rPr lang="en-US" sz="3600" b="1">
                <a:solidFill>
                  <a:srgbClr val="990000"/>
                </a:solidFill>
                <a:effectLst>
                  <a:outerShdw blurRad="38100" dist="38100" dir="2700000" algn="tl">
                    <a:srgbClr val="C0C0C0"/>
                  </a:outerShdw>
                </a:effectLst>
                <a:latin typeface="Footlight MT Light" pitchFamily="18" charset="0"/>
              </a:rPr>
              <a:t> </a:t>
            </a:r>
          </a:p>
          <a:p>
            <a:pPr algn="ctr">
              <a:defRPr/>
            </a:pPr>
            <a:r>
              <a:rPr lang="en-US" b="1" i="1">
                <a:solidFill>
                  <a:srgbClr val="990000"/>
                </a:solidFill>
                <a:effectLst>
                  <a:outerShdw blurRad="38100" dist="38100" dir="2700000" algn="tl">
                    <a:srgbClr val="C0C0C0"/>
                  </a:outerShdw>
                </a:effectLst>
              </a:rPr>
              <a:t>                                                                                                   </a:t>
            </a:r>
            <a:r>
              <a:rPr lang="ru-RU" sz="2000" b="1" i="1">
                <a:solidFill>
                  <a:srgbClr val="990000"/>
                </a:solidFill>
                <a:effectLst>
                  <a:outerShdw blurRad="38100" dist="38100" dir="2700000" algn="tl">
                    <a:srgbClr val="C0C0C0"/>
                  </a:outerShdw>
                </a:effectLst>
              </a:rPr>
              <a:t>Jim Rohn</a:t>
            </a:r>
            <a:r>
              <a:rPr lang="ru-RU">
                <a:effectLst>
                  <a:outerShdw blurRad="38100" dist="38100" dir="2700000" algn="tl">
                    <a:srgbClr val="C0C0C0"/>
                  </a:outerShdw>
                </a:effectLst>
              </a:rPr>
              <a:t> </a:t>
            </a:r>
            <a:r>
              <a:rPr lang="en-US" sz="3600" b="1">
                <a:solidFill>
                  <a:srgbClr val="990000"/>
                </a:solidFill>
                <a:effectLst>
                  <a:outerShdw blurRad="38100" dist="38100" dir="2700000" algn="tl">
                    <a:srgbClr val="C0C0C0"/>
                  </a:outerShdw>
                </a:effectLst>
                <a:latin typeface="Footlight MT Light" pitchFamily="18" charset="0"/>
              </a:rPr>
              <a:t/>
            </a:r>
            <a:br>
              <a:rPr lang="en-US" sz="3600" b="1">
                <a:solidFill>
                  <a:srgbClr val="990000"/>
                </a:solidFill>
                <a:effectLst>
                  <a:outerShdw blurRad="38100" dist="38100" dir="2700000" algn="tl">
                    <a:srgbClr val="C0C0C0"/>
                  </a:outerShdw>
                </a:effectLst>
                <a:latin typeface="Footlight MT Light" pitchFamily="18" charset="0"/>
              </a:rPr>
            </a:br>
            <a:r>
              <a:rPr lang="ru-RU" sz="3200" b="1">
                <a:solidFill>
                  <a:srgbClr val="000066"/>
                </a:solidFill>
                <a:effectLst>
                  <a:outerShdw blurRad="38100" dist="38100" dir="2700000" algn="tl">
                    <a:srgbClr val="C0C0C0"/>
                  </a:outerShdw>
                </a:effectLst>
                <a:latin typeface="Microsoft Sans Serif" pitchFamily="34" charset="0"/>
              </a:rPr>
              <a:t>«</a:t>
            </a:r>
            <a:r>
              <a:rPr lang="en-US" sz="2400" b="1">
                <a:solidFill>
                  <a:srgbClr val="000066"/>
                </a:solidFill>
                <a:effectLst>
                  <a:outerShdw blurRad="38100" dist="38100" dir="2700000" algn="tl">
                    <a:srgbClr val="C0C0C0"/>
                  </a:outerShdw>
                </a:effectLst>
                <a:latin typeface="Microsoft Sans Serif" pitchFamily="34" charset="0"/>
              </a:rPr>
              <a:t>C</a:t>
            </a:r>
            <a:r>
              <a:rPr lang="ru-RU" sz="2400" b="1">
                <a:solidFill>
                  <a:srgbClr val="000066"/>
                </a:solidFill>
                <a:effectLst>
                  <a:outerShdw blurRad="38100" dist="38100" dir="2700000" algn="tl">
                    <a:srgbClr val="C0C0C0"/>
                  </a:outerShdw>
                </a:effectLst>
                <a:latin typeface="Microsoft Sans Serif" pitchFamily="34" charset="0"/>
              </a:rPr>
              <a:t> дипломом можно заработать на жизнь. </a:t>
            </a:r>
            <a:endParaRPr lang="en-US" sz="2400" b="1">
              <a:solidFill>
                <a:srgbClr val="000066"/>
              </a:solidFill>
              <a:effectLst>
                <a:outerShdw blurRad="38100" dist="38100" dir="2700000" algn="tl">
                  <a:srgbClr val="C0C0C0"/>
                </a:outerShdw>
              </a:effectLst>
              <a:latin typeface="Microsoft Sans Serif" pitchFamily="34" charset="0"/>
            </a:endParaRPr>
          </a:p>
          <a:p>
            <a:pPr algn="ctr">
              <a:defRPr/>
            </a:pPr>
            <a:r>
              <a:rPr lang="ru-RU" sz="2400" b="1">
                <a:solidFill>
                  <a:srgbClr val="000066"/>
                </a:solidFill>
                <a:effectLst>
                  <a:outerShdw blurRad="38100" dist="38100" dir="2700000" algn="tl">
                    <a:srgbClr val="C0C0C0"/>
                  </a:outerShdw>
                </a:effectLst>
                <a:latin typeface="Microsoft Sans Serif" pitchFamily="34" charset="0"/>
              </a:rPr>
              <a:t>Самообразование сделает Вам состояние.»</a:t>
            </a:r>
            <a:r>
              <a:rPr lang="ru-RU" b="1" i="1">
                <a:solidFill>
                  <a:srgbClr val="990000"/>
                </a:solidFill>
                <a:effectLst>
                  <a:outerShdw blurRad="38100" dist="38100" dir="2700000" algn="tl">
                    <a:srgbClr val="C0C0C0"/>
                  </a:outerShdw>
                </a:effectLst>
                <a:latin typeface="Microsoft Sans Serif" pitchFamily="34" charset="0"/>
              </a:rPr>
              <a:t> </a:t>
            </a:r>
            <a:endParaRPr lang="en-US" b="1" i="1">
              <a:solidFill>
                <a:srgbClr val="990000"/>
              </a:solidFill>
              <a:effectLst>
                <a:outerShdw blurRad="38100" dist="38100" dir="2700000" algn="tl">
                  <a:srgbClr val="C0C0C0"/>
                </a:outerShdw>
              </a:effectLst>
              <a:latin typeface="Microsoft Sans Serif" pitchFamily="34" charset="0"/>
            </a:endParaRPr>
          </a:p>
          <a:p>
            <a:pPr algn="ctr">
              <a:defRPr/>
            </a:pPr>
            <a:r>
              <a:rPr lang="en-US" b="1" i="1">
                <a:solidFill>
                  <a:srgbClr val="990000"/>
                </a:solidFill>
                <a:effectLst>
                  <a:outerShdw blurRad="38100" dist="38100" dir="2700000" algn="tl">
                    <a:srgbClr val="C0C0C0"/>
                  </a:outerShdw>
                </a:effectLst>
                <a:latin typeface="Microsoft Sans Serif" pitchFamily="34" charset="0"/>
              </a:rPr>
              <a:t>                                                                                                </a:t>
            </a:r>
            <a:r>
              <a:rPr lang="ru-RU" b="1" i="1">
                <a:solidFill>
                  <a:srgbClr val="990000"/>
                </a:solidFill>
                <a:effectLst>
                  <a:outerShdw blurRad="38100" dist="38100" dir="2700000" algn="tl">
                    <a:srgbClr val="C0C0C0"/>
                  </a:outerShdw>
                </a:effectLst>
                <a:latin typeface="Microsoft Sans Serif" pitchFamily="34" charset="0"/>
              </a:rPr>
              <a:t> </a:t>
            </a:r>
            <a:r>
              <a:rPr lang="ru-RU" sz="2000" b="1" i="1">
                <a:solidFill>
                  <a:srgbClr val="000066"/>
                </a:solidFill>
                <a:effectLst>
                  <a:outerShdw blurRad="38100" dist="38100" dir="2700000" algn="tl">
                    <a:srgbClr val="C0C0C0"/>
                  </a:outerShdw>
                </a:effectLst>
                <a:latin typeface="Microsoft Sans Serif" pitchFamily="34" charset="0"/>
              </a:rPr>
              <a:t>Джим Рон</a:t>
            </a:r>
            <a:r>
              <a:rPr lang="ru-RU" b="1" i="1">
                <a:solidFill>
                  <a:srgbClr val="000066"/>
                </a:solidFill>
                <a:effectLst>
                  <a:outerShdw blurRad="38100" dist="38100" dir="2700000" algn="tl">
                    <a:srgbClr val="C0C0C0"/>
                  </a:outerShdw>
                </a:effectLst>
                <a:latin typeface="Microsoft Sans Serif" pitchFamily="34" charset="0"/>
              </a:rPr>
              <a:t/>
            </a:r>
            <a:br>
              <a:rPr lang="ru-RU" b="1" i="1">
                <a:solidFill>
                  <a:srgbClr val="000066"/>
                </a:solidFill>
                <a:effectLst>
                  <a:outerShdw blurRad="38100" dist="38100" dir="2700000" algn="tl">
                    <a:srgbClr val="C0C0C0"/>
                  </a:outerShdw>
                </a:effectLst>
                <a:latin typeface="Microsoft Sans Serif" pitchFamily="34" charset="0"/>
              </a:rPr>
            </a:br>
            <a:r>
              <a:rPr lang="ru-RU" b="1" i="1"/>
              <a:t/>
            </a:r>
            <a:br>
              <a:rPr lang="ru-RU" b="1" i="1"/>
            </a:br>
            <a:endParaRPr lang="ru-RU" b="1" i="1"/>
          </a:p>
        </p:txBody>
      </p:sp>
      <p:sp>
        <p:nvSpPr>
          <p:cNvPr id="5123" name="WordArt 3"/>
          <p:cNvSpPr>
            <a:spLocks noChangeArrowheads="1" noChangeShapeType="1" noTextEdit="1"/>
          </p:cNvSpPr>
          <p:nvPr/>
        </p:nvSpPr>
        <p:spPr bwMode="auto">
          <a:xfrm>
            <a:off x="3563938" y="765175"/>
            <a:ext cx="4968875" cy="431800"/>
          </a:xfrm>
          <a:prstGeom prst="rect">
            <a:avLst/>
          </a:prstGeom>
        </p:spPr>
        <p:txBody>
          <a:bodyPr wrap="none" fromWordArt="1">
            <a:prstTxWarp prst="textPlain">
              <a:avLst>
                <a:gd name="adj" fmla="val 50000"/>
              </a:avLst>
            </a:prstTxWarp>
          </a:bodyPr>
          <a:lstStyle/>
          <a:p>
            <a:pPr algn="ctr"/>
            <a:r>
              <a:rPr lang="en-US" sz="3600" b="1" kern="10">
                <a:ln w="19050">
                  <a:solidFill>
                    <a:srgbClr val="800000"/>
                  </a:solidFill>
                  <a:round/>
                  <a:headEnd/>
                  <a:tailEnd/>
                </a:ln>
                <a:solidFill>
                  <a:srgbClr val="990000"/>
                </a:solidFill>
                <a:latin typeface="Footlight MT Light"/>
              </a:rPr>
              <a:t>Knowledge is Power</a:t>
            </a:r>
            <a:endParaRPr lang="ru-RU" sz="3600" b="1" kern="10">
              <a:ln w="19050">
                <a:solidFill>
                  <a:srgbClr val="800000"/>
                </a:solidFill>
                <a:round/>
                <a:headEnd/>
                <a:tailEnd/>
              </a:ln>
              <a:solidFill>
                <a:srgbClr val="990000"/>
              </a:solidFill>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anim calcmode="lin" valueType="num">
                                      <p:cBhvr>
                                        <p:cTn id="7" dur="1000" fill="hold"/>
                                        <p:tgtEl>
                                          <p:spTgt spid="3379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379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3794">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3794">
                                            <p:txEl>
                                              <p:pRg st="1" end="1"/>
                                            </p:txEl>
                                          </p:spTgt>
                                        </p:tgtEl>
                                        <p:attrNameLst>
                                          <p:attrName>style.visibility</p:attrName>
                                        </p:attrNameLst>
                                      </p:cBhvr>
                                      <p:to>
                                        <p:strVal val="visible"/>
                                      </p:to>
                                    </p:set>
                                    <p:anim calcmode="lin" valueType="num">
                                      <p:cBhvr>
                                        <p:cTn id="12" dur="1000" fill="hold"/>
                                        <p:tgtEl>
                                          <p:spTgt spid="33794">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3794">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3794">
                                            <p:txEl>
                                              <p:pRg st="1" end="1"/>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33794">
                                            <p:txEl>
                                              <p:pRg st="2" end="2"/>
                                            </p:txEl>
                                          </p:spTgt>
                                        </p:tgtEl>
                                        <p:attrNameLst>
                                          <p:attrName>style.visibility</p:attrName>
                                        </p:attrNameLst>
                                      </p:cBhvr>
                                      <p:to>
                                        <p:strVal val="visible"/>
                                      </p:to>
                                    </p:set>
                                    <p:anim calcmode="lin" valueType="num">
                                      <p:cBhvr>
                                        <p:cTn id="17" dur="1000" fill="hold"/>
                                        <p:tgtEl>
                                          <p:spTgt spid="33794">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33794">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33794">
                                            <p:txEl>
                                              <p:pRg st="2" end="2"/>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33794">
                                            <p:txEl>
                                              <p:pRg st="3" end="3"/>
                                            </p:txEl>
                                          </p:spTgt>
                                        </p:tgtEl>
                                        <p:attrNameLst>
                                          <p:attrName>style.visibility</p:attrName>
                                        </p:attrNameLst>
                                      </p:cBhvr>
                                      <p:to>
                                        <p:strVal val="visible"/>
                                      </p:to>
                                    </p:set>
                                    <p:anim calcmode="lin" valueType="num">
                                      <p:cBhvr>
                                        <p:cTn id="22" dur="1000" fill="hold"/>
                                        <p:tgtEl>
                                          <p:spTgt spid="33794">
                                            <p:txEl>
                                              <p:pRg st="3" end="3"/>
                                            </p:txEl>
                                          </p:spTgt>
                                        </p:tgtEl>
                                        <p:attrNameLst>
                                          <p:attrName>ppt_w</p:attrName>
                                        </p:attrNameLst>
                                      </p:cBhvr>
                                      <p:tavLst>
                                        <p:tav tm="0">
                                          <p:val>
                                            <p:strVal val="#ppt_w*0.70"/>
                                          </p:val>
                                        </p:tav>
                                        <p:tav tm="100000">
                                          <p:val>
                                            <p:strVal val="#ppt_w"/>
                                          </p:val>
                                        </p:tav>
                                      </p:tavLst>
                                    </p:anim>
                                    <p:anim calcmode="lin" valueType="num">
                                      <p:cBhvr>
                                        <p:cTn id="23" dur="1000" fill="hold"/>
                                        <p:tgtEl>
                                          <p:spTgt spid="33794">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33794">
                                            <p:txEl>
                                              <p:pRg st="3" end="3"/>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33794">
                                            <p:txEl>
                                              <p:pRg st="4" end="4"/>
                                            </p:txEl>
                                          </p:spTgt>
                                        </p:tgtEl>
                                        <p:attrNameLst>
                                          <p:attrName>style.visibility</p:attrName>
                                        </p:attrNameLst>
                                      </p:cBhvr>
                                      <p:to>
                                        <p:strVal val="visible"/>
                                      </p:to>
                                    </p:set>
                                    <p:anim calcmode="lin" valueType="num">
                                      <p:cBhvr>
                                        <p:cTn id="27" dur="1000" fill="hold"/>
                                        <p:tgtEl>
                                          <p:spTgt spid="33794">
                                            <p:txEl>
                                              <p:pRg st="4" end="4"/>
                                            </p:txEl>
                                          </p:spTgt>
                                        </p:tgtEl>
                                        <p:attrNameLst>
                                          <p:attrName>ppt_w</p:attrName>
                                        </p:attrNameLst>
                                      </p:cBhvr>
                                      <p:tavLst>
                                        <p:tav tm="0">
                                          <p:val>
                                            <p:strVal val="#ppt_w*0.70"/>
                                          </p:val>
                                        </p:tav>
                                        <p:tav tm="100000">
                                          <p:val>
                                            <p:strVal val="#ppt_w"/>
                                          </p:val>
                                        </p:tav>
                                      </p:tavLst>
                                    </p:anim>
                                    <p:anim calcmode="lin" valueType="num">
                                      <p:cBhvr>
                                        <p:cTn id="28" dur="1000" fill="hold"/>
                                        <p:tgtEl>
                                          <p:spTgt spid="33794">
                                            <p:txEl>
                                              <p:pRg st="4" end="4"/>
                                            </p:txEl>
                                          </p:spTgt>
                                        </p:tgtEl>
                                        <p:attrNameLst>
                                          <p:attrName>ppt_h</p:attrName>
                                        </p:attrNameLst>
                                      </p:cBhvr>
                                      <p:tavLst>
                                        <p:tav tm="0">
                                          <p:val>
                                            <p:strVal val="#ppt_h"/>
                                          </p:val>
                                        </p:tav>
                                        <p:tav tm="100000">
                                          <p:val>
                                            <p:strVal val="#ppt_h"/>
                                          </p:val>
                                        </p:tav>
                                      </p:tavLst>
                                    </p:anim>
                                    <p:animEffect transition="in" filter="fade">
                                      <p:cBhvr>
                                        <p:cTn id="29" dur="1000"/>
                                        <p:tgtEl>
                                          <p:spTgt spid="3379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339975" y="333375"/>
            <a:ext cx="4032250" cy="1223963"/>
          </a:xfrm>
          <a:gradFill rotWithShape="1">
            <a:gsLst>
              <a:gs pos="0">
                <a:srgbClr val="FFFFFF"/>
              </a:gs>
              <a:gs pos="100000">
                <a:schemeClr val="accent1"/>
              </a:gs>
            </a:gsLst>
            <a:lin ang="5400000" scaled="1"/>
          </a:gradFill>
          <a:effectLst>
            <a:outerShdw dist="107763" dir="18900000" algn="ctr" rotWithShape="0">
              <a:srgbClr val="808080">
                <a:alpha val="50000"/>
              </a:srgbClr>
            </a:outerShdw>
          </a:effectLst>
        </p:spPr>
        <p:txBody>
          <a:bodyPr/>
          <a:lstStyle/>
          <a:p>
            <a:pPr algn="ctr" eaLnBrk="1" hangingPunct="1">
              <a:defRPr/>
            </a:pPr>
            <a:r>
              <a:rPr lang="en-US" sz="6600" b="1" smtClean="0">
                <a:solidFill>
                  <a:srgbClr val="990000"/>
                </a:solidFill>
                <a:effectLst>
                  <a:outerShdw blurRad="38100" dist="38100" dir="2700000" algn="tl">
                    <a:srgbClr val="000000"/>
                  </a:outerShdw>
                </a:effectLst>
                <a:latin typeface="Footlight MT Light" pitchFamily="18" charset="0"/>
              </a:rPr>
              <a:t>Answers</a:t>
            </a:r>
            <a:endParaRPr sz="6600" b="1" smtClean="0">
              <a:solidFill>
                <a:srgbClr val="990000"/>
              </a:solidFill>
              <a:effectLst>
                <a:outerShdw blurRad="38100" dist="38100" dir="2700000" algn="tl">
                  <a:srgbClr val="000000"/>
                </a:outerShdw>
              </a:effectLst>
              <a:latin typeface="Footlight MT Light" pitchFamily="18" charset="0"/>
            </a:endParaRPr>
          </a:p>
        </p:txBody>
      </p:sp>
      <p:sp>
        <p:nvSpPr>
          <p:cNvPr id="50179" name="Rectangle 3"/>
          <p:cNvSpPr>
            <a:spLocks noGrp="1" noChangeArrowheads="1"/>
          </p:cNvSpPr>
          <p:nvPr>
            <p:ph type="body" idx="1"/>
          </p:nvPr>
        </p:nvSpPr>
        <p:spPr>
          <a:xfrm>
            <a:off x="250825" y="1773238"/>
            <a:ext cx="8208963" cy="4751387"/>
          </a:xfrm>
        </p:spPr>
        <p:txBody>
          <a:bodyPr/>
          <a:lstStyle/>
          <a:p>
            <a:pPr marL="533400" indent="-533400" eaLnBrk="1" hangingPunct="1">
              <a:buFontTx/>
              <a:buNone/>
              <a:defRPr/>
            </a:pPr>
            <a:r>
              <a:rPr sz="4800" b="1" smtClean="0">
                <a:effectLst>
                  <a:outerShdw blurRad="38100" dist="38100" dir="2700000" algn="tl">
                    <a:srgbClr val="000000"/>
                  </a:outerShdw>
                </a:effectLst>
                <a:latin typeface="Bookman Old Style" pitchFamily="18" charset="0"/>
              </a:rPr>
              <a:t>  </a:t>
            </a:r>
            <a:r>
              <a:rPr b="1" smtClean="0">
                <a:solidFill>
                  <a:srgbClr val="CC0000"/>
                </a:solidFill>
                <a:effectLst>
                  <a:outerShdw blurRad="38100" dist="38100" dir="2700000" algn="tl">
                    <a:srgbClr val="000000"/>
                  </a:outerShdw>
                </a:effectLst>
                <a:latin typeface="Bookman Old Style" pitchFamily="18" charset="0"/>
              </a:rPr>
              <a:t>1.</a:t>
            </a:r>
            <a:r>
              <a:rPr sz="4800" b="1" smtClean="0">
                <a:solidFill>
                  <a:srgbClr val="CC0000"/>
                </a:solidFill>
                <a:effectLst>
                  <a:outerShdw blurRad="38100" dist="38100" dir="2700000" algn="tl">
                    <a:srgbClr val="000000"/>
                  </a:outerShdw>
                </a:effectLst>
                <a:latin typeface="Bookman Old Style" pitchFamily="18" charset="0"/>
              </a:rPr>
              <a:t> </a:t>
            </a:r>
            <a:r>
              <a:rPr lang="en-US" sz="4800" b="1" smtClean="0">
                <a:solidFill>
                  <a:srgbClr val="CC0000"/>
                </a:solidFill>
                <a:effectLst>
                  <a:outerShdw blurRad="38100" dist="38100" dir="2700000" algn="tl">
                    <a:srgbClr val="000000"/>
                  </a:outerShdw>
                </a:effectLst>
                <a:latin typeface="Bookman Old Style" pitchFamily="18" charset="0"/>
              </a:rPr>
              <a:t>What is www</a:t>
            </a:r>
            <a:r>
              <a:rPr sz="4800" b="1" smtClean="0">
                <a:solidFill>
                  <a:srgbClr val="CC0000"/>
                </a:solidFill>
                <a:effectLst>
                  <a:outerShdw blurRad="38100" dist="38100" dir="2700000" algn="tl">
                    <a:srgbClr val="000000"/>
                  </a:outerShdw>
                </a:effectLst>
                <a:latin typeface="Bookman Old Style" pitchFamily="18" charset="0"/>
              </a:rPr>
              <a:t>?</a:t>
            </a:r>
          </a:p>
          <a:p>
            <a:pPr marL="533400" indent="-533400" eaLnBrk="1" hangingPunct="1">
              <a:buFontTx/>
              <a:buNone/>
              <a:defRPr/>
            </a:pPr>
            <a:r>
              <a:rPr b="1" smtClean="0">
                <a:effectLst>
                  <a:outerShdw blurRad="38100" dist="38100" dir="2700000" algn="tl">
                    <a:srgbClr val="000000"/>
                  </a:outerShdw>
                </a:effectLst>
                <a:latin typeface="Bookman Old Style" pitchFamily="18" charset="0"/>
              </a:rPr>
              <a:t>1.</a:t>
            </a:r>
            <a:r>
              <a:rPr lang="en-US" b="1" smtClean="0">
                <a:effectLst>
                  <a:outerShdw blurRad="38100" dist="38100" dir="2700000" algn="tl">
                    <a:srgbClr val="000000"/>
                  </a:outerShdw>
                </a:effectLst>
                <a:latin typeface="Bookman Old Style" pitchFamily="18" charset="0"/>
              </a:rPr>
              <a:t> What? Where? When?</a:t>
            </a:r>
            <a:endParaRPr b="1" smtClean="0">
              <a:effectLst>
                <a:outerShdw blurRad="38100" dist="38100" dir="2700000" algn="tl">
                  <a:srgbClr val="000000"/>
                </a:outerShdw>
              </a:effectLst>
              <a:latin typeface="Bookman Old Style" pitchFamily="18" charset="0"/>
            </a:endParaRPr>
          </a:p>
          <a:p>
            <a:pPr marL="533400" indent="-533400" eaLnBrk="1" hangingPunct="1">
              <a:buFontTx/>
              <a:buNone/>
              <a:defRPr/>
            </a:pPr>
            <a:r>
              <a:rPr lang="en-US" b="1" smtClean="0">
                <a:effectLst>
                  <a:outerShdw blurRad="38100" dist="38100" dir="2700000" algn="tl">
                    <a:srgbClr val="000000"/>
                  </a:outerShdw>
                </a:effectLst>
                <a:latin typeface="Bookman Old Style" pitchFamily="18" charset="0"/>
              </a:rPr>
              <a:t>2</a:t>
            </a:r>
            <a:r>
              <a:rPr b="1" smtClean="0">
                <a:effectLst>
                  <a:outerShdw blurRad="38100" dist="38100" dir="2700000" algn="tl">
                    <a:srgbClr val="000000"/>
                  </a:outerShdw>
                </a:effectLst>
                <a:latin typeface="Bookman Old Style" pitchFamily="18" charset="0"/>
              </a:rPr>
              <a:t>. </a:t>
            </a:r>
            <a:r>
              <a:rPr lang="en-US" b="1" smtClean="0">
                <a:effectLst>
                  <a:outerShdw blurRad="38100" dist="38100" dir="2700000" algn="tl">
                    <a:srgbClr val="000000"/>
                  </a:outerShdw>
                </a:effectLst>
                <a:latin typeface="Bookman Old Style" pitchFamily="18" charset="0"/>
              </a:rPr>
              <a:t>World</a:t>
            </a:r>
            <a:r>
              <a:rPr b="1" smtClean="0">
                <a:effectLst>
                  <a:outerShdw blurRad="38100" dist="38100" dir="2700000" algn="tl">
                    <a:srgbClr val="000000"/>
                  </a:outerShdw>
                </a:effectLst>
                <a:latin typeface="Bookman Old Style" pitchFamily="18" charset="0"/>
              </a:rPr>
              <a:t>-</a:t>
            </a:r>
            <a:r>
              <a:rPr lang="en-US" b="1" smtClean="0">
                <a:effectLst>
                  <a:outerShdw blurRad="38100" dist="38100" dir="2700000" algn="tl">
                    <a:srgbClr val="000000"/>
                  </a:outerShdw>
                </a:effectLst>
                <a:latin typeface="Bookman Old Style" pitchFamily="18" charset="0"/>
              </a:rPr>
              <a:t>Wide Web</a:t>
            </a:r>
            <a:r>
              <a:rPr b="1" smtClean="0">
                <a:effectLst>
                  <a:outerShdw blurRad="38100" dist="38100" dir="2700000" algn="tl">
                    <a:srgbClr val="000000"/>
                  </a:outerShdw>
                </a:effectLst>
                <a:latin typeface="Bookman Old Style" pitchFamily="18" charset="0"/>
              </a:rPr>
              <a:t> </a:t>
            </a:r>
            <a:endParaRPr lang="en-US" b="1" smtClean="0">
              <a:effectLst>
                <a:outerShdw blurRad="38100" dist="38100" dir="2700000" algn="tl">
                  <a:srgbClr val="000000"/>
                </a:outerShdw>
              </a:effectLst>
              <a:latin typeface="Bookman Old Style" pitchFamily="18" charset="0"/>
            </a:endParaRPr>
          </a:p>
          <a:p>
            <a:pPr marL="533400" indent="-533400" eaLnBrk="1" hangingPunct="1">
              <a:buFontTx/>
              <a:buNone/>
              <a:defRPr/>
            </a:pPr>
            <a:r>
              <a:rPr lang="en-US" b="1" smtClean="0">
                <a:effectLst>
                  <a:outerShdw blurRad="38100" dist="38100" dir="2700000" algn="tl">
                    <a:srgbClr val="000000"/>
                  </a:outerShdw>
                </a:effectLst>
                <a:latin typeface="Bookman Old Style" pitchFamily="18" charset="0"/>
              </a:rPr>
              <a:t>3. Write Without Warning </a:t>
            </a:r>
            <a:endParaRPr b="1" smtClean="0">
              <a:effectLst>
                <a:outerShdw blurRad="38100" dist="38100" dir="2700000" algn="tl">
                  <a:srgbClr val="000000"/>
                </a:outerShdw>
              </a:effectLst>
              <a:latin typeface="Bookman Old Style" pitchFamily="18" charset="0"/>
            </a:endParaRPr>
          </a:p>
          <a:p>
            <a:pPr marL="533400" indent="-533400" eaLnBrk="1" hangingPunct="1">
              <a:buFontTx/>
              <a:buNone/>
              <a:defRPr/>
            </a:pPr>
            <a:r>
              <a:rPr b="1" smtClean="0">
                <a:effectLst>
                  <a:outerShdw blurRad="38100" dist="38100" dir="2700000" algn="tl">
                    <a:srgbClr val="000000"/>
                  </a:outerShdw>
                </a:effectLst>
                <a:latin typeface="Bookman Old Style" pitchFamily="18" charset="0"/>
              </a:rPr>
              <a:t>4. </a:t>
            </a:r>
            <a:r>
              <a:rPr lang="en-US" b="1" smtClean="0">
                <a:effectLst>
                  <a:outerShdw blurRad="38100" dist="38100" dir="2700000" algn="tl">
                    <a:srgbClr val="000000"/>
                  </a:outerShdw>
                </a:effectLst>
                <a:latin typeface="Bookman Old Style" pitchFamily="18" charset="0"/>
              </a:rPr>
              <a:t>World Wide Windows </a:t>
            </a:r>
          </a:p>
        </p:txBody>
      </p:sp>
      <p:sp>
        <p:nvSpPr>
          <p:cNvPr id="50180" name="Oval 4"/>
          <p:cNvSpPr>
            <a:spLocks noChangeArrowheads="1"/>
          </p:cNvSpPr>
          <p:nvPr/>
        </p:nvSpPr>
        <p:spPr bwMode="auto">
          <a:xfrm>
            <a:off x="1116013" y="476250"/>
            <a:ext cx="1008062" cy="914400"/>
          </a:xfrm>
          <a:prstGeom prst="ellipse">
            <a:avLst/>
          </a:prstGeom>
          <a:solidFill>
            <a:schemeClr val="accent1"/>
          </a:solidFill>
          <a:ln w="9525">
            <a:solidFill>
              <a:schemeClr val="tx1"/>
            </a:solidFill>
            <a:round/>
            <a:headEnd/>
            <a:tailEnd/>
          </a:ln>
          <a:effectLst/>
        </p:spPr>
        <p:txBody>
          <a:bodyPr wrap="none" anchor="ctr"/>
          <a:lstStyle/>
          <a:p>
            <a:pPr algn="ctr">
              <a:defRPr/>
            </a:pPr>
            <a:r>
              <a:rPr lang="ru-RU" sz="3200" b="1">
                <a:solidFill>
                  <a:srgbClr val="000066"/>
                </a:solidFill>
                <a:effectLst>
                  <a:outerShdw blurRad="38100" dist="38100" dir="2700000" algn="tl">
                    <a:srgbClr val="000000"/>
                  </a:outerShdw>
                </a:effectLst>
              </a:rPr>
              <a:t>4</a:t>
            </a:r>
          </a:p>
        </p:txBody>
      </p:sp>
      <p:pic>
        <p:nvPicPr>
          <p:cNvPr id="23557" name="Picture 5" descr="START"/>
          <p:cNvPicPr>
            <a:picLocks noChangeAspect="1" noChangeArrowheads="1"/>
          </p:cNvPicPr>
          <p:nvPr/>
        </p:nvPicPr>
        <p:blipFill>
          <a:blip r:embed="rId2"/>
          <a:srcRect/>
          <a:stretch>
            <a:fillRect/>
          </a:stretch>
        </p:blipFill>
        <p:spPr bwMode="auto">
          <a:xfrm>
            <a:off x="6246813" y="260350"/>
            <a:ext cx="2724150" cy="6264275"/>
          </a:xfrm>
          <a:prstGeom prst="rect">
            <a:avLst/>
          </a:prstGeom>
          <a:noFill/>
          <a:ln w="9525">
            <a:noFill/>
            <a:miter lim="800000"/>
            <a:headEnd/>
            <a:tailEnd/>
          </a:ln>
        </p:spPr>
      </p:pic>
      <p:sp>
        <p:nvSpPr>
          <p:cNvPr id="23558" name="Номер слайда 5"/>
          <p:cNvSpPr>
            <a:spLocks noGrp="1"/>
          </p:cNvSpPr>
          <p:nvPr>
            <p:ph type="sldNum" sz="quarter" idx="12"/>
          </p:nvPr>
        </p:nvSpPr>
        <p:spPr>
          <a:noFill/>
        </p:spPr>
        <p:txBody>
          <a:bodyPr/>
          <a:lstStyle/>
          <a:p>
            <a:fld id="{73EEAC85-1A51-49E3-B812-43BD7C393017}" type="slidenum">
              <a:rPr smtClean="0"/>
              <a:pPr/>
              <a:t>20</a:t>
            </a:fld>
            <a:endParaRPr smtClean="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50179">
                                            <p:txEl>
                                              <p:pRg st="4" end="4"/>
                                            </p:txEl>
                                          </p:spTgt>
                                        </p:tgtEl>
                                      </p:cBhvr>
                                    </p:animEffect>
                                    <p:set>
                                      <p:cBhvr>
                                        <p:cTn id="7" dur="1" fill="hold">
                                          <p:stCondLst>
                                            <p:cond delay="499"/>
                                          </p:stCondLst>
                                        </p:cTn>
                                        <p:tgtEl>
                                          <p:spTgt spid="50179">
                                            <p:txEl>
                                              <p:pRg st="4" end="4"/>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50179">
                                            <p:txEl>
                                              <p:pRg st="1" end="1"/>
                                            </p:txEl>
                                          </p:spTgt>
                                        </p:tgtEl>
                                      </p:cBhvr>
                                    </p:animEffect>
                                    <p:set>
                                      <p:cBhvr>
                                        <p:cTn id="12" dur="1" fill="hold">
                                          <p:stCondLst>
                                            <p:cond delay="499"/>
                                          </p:stCondLst>
                                        </p:cTn>
                                        <p:tgtEl>
                                          <p:spTgt spid="50179">
                                            <p:txEl>
                                              <p:pRg st="1" end="1"/>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500"/>
                                        <p:tgtEl>
                                          <p:spTgt spid="50179">
                                            <p:txEl>
                                              <p:pRg st="3" end="3"/>
                                            </p:txEl>
                                          </p:spTgt>
                                        </p:tgtEl>
                                      </p:cBhvr>
                                    </p:animEffect>
                                    <p:set>
                                      <p:cBhvr>
                                        <p:cTn id="17" dur="1" fill="hold">
                                          <p:stCondLst>
                                            <p:cond delay="499"/>
                                          </p:stCondLst>
                                        </p:cTn>
                                        <p:tgtEl>
                                          <p:spTgt spid="50179">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339975" y="404813"/>
            <a:ext cx="4464050" cy="1066800"/>
          </a:xfrm>
          <a:gradFill rotWithShape="1">
            <a:gsLst>
              <a:gs pos="0">
                <a:srgbClr val="FFFFFF"/>
              </a:gs>
              <a:gs pos="100000">
                <a:schemeClr val="accent1"/>
              </a:gs>
            </a:gsLst>
            <a:lin ang="5400000" scaled="1"/>
          </a:gradFill>
        </p:spPr>
        <p:txBody>
          <a:bodyPr/>
          <a:lstStyle/>
          <a:p>
            <a:pPr eaLnBrk="1" hangingPunct="1">
              <a:defRPr/>
            </a:pPr>
            <a:r>
              <a:rPr lang="en-US" sz="6000" b="1" smtClean="0">
                <a:solidFill>
                  <a:srgbClr val="990000"/>
                </a:solidFill>
                <a:effectLst>
                  <a:outerShdw blurRad="38100" dist="38100" dir="2700000" algn="tl">
                    <a:srgbClr val="000000"/>
                  </a:outerShdw>
                </a:effectLst>
                <a:latin typeface="Footlight MT Light" pitchFamily="18" charset="0"/>
              </a:rPr>
              <a:t>    Answers</a:t>
            </a:r>
            <a:endParaRPr sz="6000" b="1" smtClean="0">
              <a:solidFill>
                <a:srgbClr val="990000"/>
              </a:solidFill>
              <a:effectLst>
                <a:outerShdw blurRad="38100" dist="38100" dir="2700000" algn="tl">
                  <a:srgbClr val="000000"/>
                </a:outerShdw>
              </a:effectLst>
              <a:latin typeface="Footlight MT Light" pitchFamily="18" charset="0"/>
            </a:endParaRPr>
          </a:p>
        </p:txBody>
      </p:sp>
      <p:sp>
        <p:nvSpPr>
          <p:cNvPr id="51203" name="Rectangle 3"/>
          <p:cNvSpPr>
            <a:spLocks noGrp="1" noChangeArrowheads="1"/>
          </p:cNvSpPr>
          <p:nvPr>
            <p:ph type="body" idx="1"/>
          </p:nvPr>
        </p:nvSpPr>
        <p:spPr>
          <a:xfrm>
            <a:off x="0" y="1628775"/>
            <a:ext cx="9467850" cy="5229225"/>
          </a:xfrm>
        </p:spPr>
        <p:txBody>
          <a:bodyPr/>
          <a:lstStyle/>
          <a:p>
            <a:pPr eaLnBrk="1" hangingPunct="1">
              <a:lnSpc>
                <a:spcPct val="80000"/>
              </a:lnSpc>
              <a:buFontTx/>
              <a:buNone/>
              <a:defRPr/>
            </a:pPr>
            <a:r>
              <a:rPr lang="en-US" sz="2600" b="1" dirty="0" smtClean="0">
                <a:solidFill>
                  <a:srgbClr val="CC0000"/>
                </a:solidFill>
                <a:effectLst>
                  <a:outerShdw blurRad="38100" dist="38100" dir="2700000" algn="tl">
                    <a:srgbClr val="000000"/>
                  </a:outerShdw>
                </a:effectLst>
                <a:latin typeface="Bookman Old Style" pitchFamily="18" charset="0"/>
              </a:rPr>
              <a:t>2. What are the components of computer system?</a:t>
            </a:r>
            <a:endParaRPr sz="2600" b="1" smtClean="0">
              <a:solidFill>
                <a:srgbClr val="CC0000"/>
              </a:solidFill>
              <a:effectLst>
                <a:outerShdw blurRad="38100" dist="38100" dir="2700000" algn="tl">
                  <a:srgbClr val="000000"/>
                </a:outerShdw>
              </a:effectLst>
              <a:latin typeface="Bookman Old Style" pitchFamily="18" charset="0"/>
            </a:endParaRPr>
          </a:p>
          <a:p>
            <a:pPr eaLnBrk="1" hangingPunct="1">
              <a:lnSpc>
                <a:spcPct val="80000"/>
              </a:lnSpc>
              <a:buFontTx/>
              <a:buNone/>
              <a:defRPr/>
            </a:pPr>
            <a:r>
              <a:rPr lang="en-US" sz="2400" b="1" dirty="0" smtClean="0">
                <a:solidFill>
                  <a:srgbClr val="000000"/>
                </a:solidFill>
                <a:latin typeface="Bookman Old Style" pitchFamily="18" charset="0"/>
              </a:rPr>
              <a:t>1.A computer system is a combination of four elements:</a:t>
            </a:r>
            <a:endParaRPr sz="2400" b="1" smtClean="0">
              <a:solidFill>
                <a:srgbClr val="000000"/>
              </a:solidFill>
              <a:latin typeface="Bookman Old Style" pitchFamily="18" charset="0"/>
            </a:endParaRPr>
          </a:p>
          <a:p>
            <a:pPr eaLnBrk="1" hangingPunct="1">
              <a:lnSpc>
                <a:spcPct val="90000"/>
              </a:lnSpc>
              <a:defRPr/>
            </a:pPr>
            <a:r>
              <a:rPr lang="en-US" sz="2200" b="1" dirty="0" smtClean="0">
                <a:effectLst>
                  <a:outerShdw blurRad="38100" dist="38100" dir="2700000" algn="tl">
                    <a:srgbClr val="000000">
                      <a:alpha val="43137"/>
                    </a:srgbClr>
                  </a:outerShdw>
                </a:effectLst>
                <a:latin typeface="Bookman Old Style" pitchFamily="18" charset="0"/>
              </a:rPr>
              <a:t>Hardware</a:t>
            </a:r>
            <a:endParaRPr sz="2200" b="1" smtClean="0">
              <a:effectLst>
                <a:outerShdw blurRad="38100" dist="38100" dir="2700000" algn="tl">
                  <a:srgbClr val="000000">
                    <a:alpha val="43137"/>
                  </a:srgbClr>
                </a:outerShdw>
              </a:effectLst>
              <a:latin typeface="Bookman Old Style" pitchFamily="18" charset="0"/>
            </a:endParaRPr>
          </a:p>
          <a:p>
            <a:pPr eaLnBrk="1" hangingPunct="1">
              <a:lnSpc>
                <a:spcPct val="90000"/>
              </a:lnSpc>
              <a:defRPr/>
            </a:pPr>
            <a:r>
              <a:rPr lang="en-US" sz="2200" b="1" dirty="0" smtClean="0">
                <a:effectLst>
                  <a:outerShdw blurRad="38100" dist="38100" dir="2700000" algn="tl">
                    <a:srgbClr val="000000">
                      <a:alpha val="43137"/>
                    </a:srgbClr>
                  </a:outerShdw>
                </a:effectLst>
                <a:latin typeface="Bookman Old Style" pitchFamily="18" charset="0"/>
              </a:rPr>
              <a:t>Software</a:t>
            </a:r>
            <a:endParaRPr sz="2200" b="1" smtClean="0">
              <a:effectLst>
                <a:outerShdw blurRad="38100" dist="38100" dir="2700000" algn="tl">
                  <a:srgbClr val="000000">
                    <a:alpha val="43137"/>
                  </a:srgbClr>
                </a:outerShdw>
              </a:effectLst>
              <a:latin typeface="Bookman Old Style" pitchFamily="18" charset="0"/>
            </a:endParaRPr>
          </a:p>
          <a:p>
            <a:pPr eaLnBrk="1" hangingPunct="1">
              <a:lnSpc>
                <a:spcPct val="90000"/>
              </a:lnSpc>
              <a:defRPr/>
            </a:pPr>
            <a:r>
              <a:rPr lang="en-US" sz="2200" b="1" dirty="0" smtClean="0">
                <a:effectLst>
                  <a:outerShdw blurRad="38100" dist="38100" dir="2700000" algn="tl">
                    <a:srgbClr val="000000">
                      <a:alpha val="43137"/>
                    </a:srgbClr>
                  </a:outerShdw>
                </a:effectLst>
                <a:latin typeface="Bookman Old Style" pitchFamily="18" charset="0"/>
              </a:rPr>
              <a:t>Procedures</a:t>
            </a:r>
            <a:endParaRPr sz="2200" b="1" smtClean="0">
              <a:effectLst>
                <a:outerShdw blurRad="38100" dist="38100" dir="2700000" algn="tl">
                  <a:srgbClr val="000000">
                    <a:alpha val="43137"/>
                  </a:srgbClr>
                </a:outerShdw>
              </a:effectLst>
              <a:latin typeface="Bookman Old Style" pitchFamily="18" charset="0"/>
            </a:endParaRPr>
          </a:p>
          <a:p>
            <a:pPr eaLnBrk="1" hangingPunct="1">
              <a:lnSpc>
                <a:spcPct val="90000"/>
              </a:lnSpc>
              <a:defRPr/>
            </a:pPr>
            <a:r>
              <a:rPr lang="en-US" sz="2200" b="1" dirty="0" smtClean="0">
                <a:effectLst>
                  <a:outerShdw blurRad="38100" dist="38100" dir="2700000" algn="tl">
                    <a:srgbClr val="000000">
                      <a:alpha val="43137"/>
                    </a:srgbClr>
                  </a:outerShdw>
                </a:effectLst>
                <a:latin typeface="Bookman Old Style" pitchFamily="18" charset="0"/>
              </a:rPr>
              <a:t>Data/information</a:t>
            </a:r>
            <a:endParaRPr sz="2200" b="1" smtClean="0">
              <a:effectLst>
                <a:outerShdw blurRad="38100" dist="38100" dir="2700000" algn="tl">
                  <a:srgbClr val="000000">
                    <a:alpha val="43137"/>
                  </a:srgbClr>
                </a:outerShdw>
              </a:effectLst>
              <a:latin typeface="Bookman Old Style" pitchFamily="18" charset="0"/>
            </a:endParaRPr>
          </a:p>
          <a:p>
            <a:pPr eaLnBrk="1" hangingPunct="1">
              <a:lnSpc>
                <a:spcPct val="80000"/>
              </a:lnSpc>
              <a:buFontTx/>
              <a:buNone/>
              <a:defRPr/>
            </a:pPr>
            <a:r>
              <a:rPr lang="en-US" sz="2400" b="1" dirty="0" smtClean="0">
                <a:solidFill>
                  <a:srgbClr val="000000"/>
                </a:solidFill>
                <a:latin typeface="Bookman Old Style" pitchFamily="18" charset="0"/>
              </a:rPr>
              <a:t>2.A computer system is a combination of three elements:</a:t>
            </a:r>
            <a:endParaRPr sz="2400" b="1" smtClean="0">
              <a:solidFill>
                <a:srgbClr val="000000"/>
              </a:solidFill>
              <a:latin typeface="Bookman Old Style" pitchFamily="18" charset="0"/>
            </a:endParaRPr>
          </a:p>
          <a:p>
            <a:pPr eaLnBrk="1" hangingPunct="1">
              <a:lnSpc>
                <a:spcPct val="90000"/>
              </a:lnSpc>
              <a:defRPr/>
            </a:pPr>
            <a:r>
              <a:rPr lang="en-US" sz="2200" b="1" dirty="0" smtClean="0">
                <a:effectLst>
                  <a:outerShdw blurRad="38100" dist="38100" dir="2700000" algn="tl">
                    <a:srgbClr val="000000">
                      <a:alpha val="43137"/>
                    </a:srgbClr>
                  </a:outerShdw>
                </a:effectLst>
                <a:latin typeface="Bookman Old Style" pitchFamily="18" charset="0"/>
              </a:rPr>
              <a:t>Hardware</a:t>
            </a:r>
            <a:endParaRPr sz="2200" b="1" smtClean="0">
              <a:effectLst>
                <a:outerShdw blurRad="38100" dist="38100" dir="2700000" algn="tl">
                  <a:srgbClr val="000000">
                    <a:alpha val="43137"/>
                  </a:srgbClr>
                </a:outerShdw>
              </a:effectLst>
              <a:latin typeface="Bookman Old Style" pitchFamily="18" charset="0"/>
            </a:endParaRPr>
          </a:p>
          <a:p>
            <a:pPr eaLnBrk="1" hangingPunct="1">
              <a:lnSpc>
                <a:spcPct val="90000"/>
              </a:lnSpc>
              <a:defRPr/>
            </a:pPr>
            <a:r>
              <a:rPr lang="en-US" sz="2200" b="1" dirty="0" smtClean="0">
                <a:effectLst>
                  <a:outerShdw blurRad="38100" dist="38100" dir="2700000" algn="tl">
                    <a:srgbClr val="000000">
                      <a:alpha val="43137"/>
                    </a:srgbClr>
                  </a:outerShdw>
                </a:effectLst>
                <a:latin typeface="Bookman Old Style" pitchFamily="18" charset="0"/>
              </a:rPr>
              <a:t>Software</a:t>
            </a:r>
            <a:endParaRPr sz="2200" b="1" smtClean="0">
              <a:effectLst>
                <a:outerShdw blurRad="38100" dist="38100" dir="2700000" algn="tl">
                  <a:srgbClr val="000000">
                    <a:alpha val="43137"/>
                  </a:srgbClr>
                </a:outerShdw>
              </a:effectLst>
              <a:latin typeface="Bookman Old Style" pitchFamily="18" charset="0"/>
            </a:endParaRPr>
          </a:p>
          <a:p>
            <a:pPr eaLnBrk="1" hangingPunct="1">
              <a:lnSpc>
                <a:spcPct val="90000"/>
              </a:lnSpc>
              <a:defRPr/>
            </a:pPr>
            <a:r>
              <a:rPr lang="en-US" sz="2200" b="1" dirty="0" smtClean="0">
                <a:effectLst>
                  <a:outerShdw blurRad="38100" dist="38100" dir="2700000" algn="tl">
                    <a:srgbClr val="000000">
                      <a:alpha val="43137"/>
                    </a:srgbClr>
                  </a:outerShdw>
                </a:effectLst>
                <a:latin typeface="Bookman Old Style" pitchFamily="18" charset="0"/>
              </a:rPr>
              <a:t>Data/information</a:t>
            </a:r>
            <a:endParaRPr sz="2200" b="1" smtClean="0">
              <a:effectLst>
                <a:outerShdw blurRad="38100" dist="38100" dir="2700000" algn="tl">
                  <a:srgbClr val="000000">
                    <a:alpha val="43137"/>
                  </a:srgbClr>
                </a:outerShdw>
              </a:effectLst>
              <a:latin typeface="Bookman Old Style" pitchFamily="18" charset="0"/>
            </a:endParaRPr>
          </a:p>
          <a:p>
            <a:pPr eaLnBrk="1" hangingPunct="1">
              <a:lnSpc>
                <a:spcPct val="80000"/>
              </a:lnSpc>
              <a:buFontTx/>
              <a:buNone/>
              <a:defRPr/>
            </a:pPr>
            <a:r>
              <a:rPr lang="en-US" sz="2400" b="1" dirty="0" smtClean="0">
                <a:solidFill>
                  <a:srgbClr val="000000"/>
                </a:solidFill>
                <a:latin typeface="Bookman Old Style" pitchFamily="18" charset="0"/>
              </a:rPr>
              <a:t>3.A computer system is a combination of three elements:</a:t>
            </a:r>
            <a:endParaRPr sz="2400" b="1" smtClean="0">
              <a:solidFill>
                <a:srgbClr val="000000"/>
              </a:solidFill>
              <a:latin typeface="Bookman Old Style" pitchFamily="18" charset="0"/>
            </a:endParaRPr>
          </a:p>
          <a:p>
            <a:pPr eaLnBrk="1" hangingPunct="1">
              <a:lnSpc>
                <a:spcPct val="90000"/>
              </a:lnSpc>
              <a:defRPr/>
            </a:pPr>
            <a:r>
              <a:rPr lang="en-US" sz="2200" b="1" dirty="0" smtClean="0">
                <a:effectLst>
                  <a:outerShdw blurRad="38100" dist="38100" dir="2700000" algn="tl">
                    <a:srgbClr val="000000">
                      <a:alpha val="43137"/>
                    </a:srgbClr>
                  </a:outerShdw>
                </a:effectLst>
                <a:latin typeface="Bookman Old Style" pitchFamily="18" charset="0"/>
              </a:rPr>
              <a:t>Hardware</a:t>
            </a:r>
            <a:endParaRPr sz="2200" b="1" smtClean="0">
              <a:effectLst>
                <a:outerShdw blurRad="38100" dist="38100" dir="2700000" algn="tl">
                  <a:srgbClr val="000000">
                    <a:alpha val="43137"/>
                  </a:srgbClr>
                </a:outerShdw>
              </a:effectLst>
              <a:latin typeface="Bookman Old Style" pitchFamily="18" charset="0"/>
            </a:endParaRPr>
          </a:p>
          <a:p>
            <a:pPr eaLnBrk="1" hangingPunct="1">
              <a:lnSpc>
                <a:spcPct val="90000"/>
              </a:lnSpc>
              <a:defRPr/>
            </a:pPr>
            <a:r>
              <a:rPr lang="en-US" sz="2200" b="1" dirty="0" smtClean="0">
                <a:effectLst>
                  <a:outerShdw blurRad="38100" dist="38100" dir="2700000" algn="tl">
                    <a:srgbClr val="000000">
                      <a:alpha val="43137"/>
                    </a:srgbClr>
                  </a:outerShdw>
                </a:effectLst>
                <a:latin typeface="Bookman Old Style" pitchFamily="18" charset="0"/>
              </a:rPr>
              <a:t>Software</a:t>
            </a:r>
            <a:endParaRPr sz="2200" b="1" smtClean="0">
              <a:effectLst>
                <a:outerShdw blurRad="38100" dist="38100" dir="2700000" algn="tl">
                  <a:srgbClr val="000000">
                    <a:alpha val="43137"/>
                  </a:srgbClr>
                </a:outerShdw>
              </a:effectLst>
              <a:latin typeface="Bookman Old Style" pitchFamily="18" charset="0"/>
            </a:endParaRPr>
          </a:p>
          <a:p>
            <a:pPr eaLnBrk="1" hangingPunct="1">
              <a:lnSpc>
                <a:spcPct val="90000"/>
              </a:lnSpc>
              <a:defRPr/>
            </a:pPr>
            <a:r>
              <a:rPr lang="en-US" sz="2200" b="1" dirty="0" smtClean="0">
                <a:effectLst>
                  <a:outerShdw blurRad="38100" dist="38100" dir="2700000" algn="tl">
                    <a:srgbClr val="000000">
                      <a:alpha val="43137"/>
                    </a:srgbClr>
                  </a:outerShdw>
                </a:effectLst>
                <a:latin typeface="Bookman Old Style" pitchFamily="18" charset="0"/>
              </a:rPr>
              <a:t>Power supply</a:t>
            </a:r>
            <a:endParaRPr sz="2200" b="1" smtClean="0">
              <a:effectLst>
                <a:outerShdw blurRad="38100" dist="38100" dir="2700000" algn="tl">
                  <a:srgbClr val="000000">
                    <a:alpha val="43137"/>
                  </a:srgbClr>
                </a:outerShdw>
              </a:effectLst>
              <a:latin typeface="Bookman Old Style" pitchFamily="18" charset="0"/>
            </a:endParaRPr>
          </a:p>
          <a:p>
            <a:pPr eaLnBrk="1" hangingPunct="1">
              <a:lnSpc>
                <a:spcPct val="90000"/>
              </a:lnSpc>
              <a:defRPr/>
            </a:pPr>
            <a:endParaRPr sz="2000" b="1" smtClean="0">
              <a:latin typeface="Bookman Old Style" pitchFamily="18" charset="0"/>
            </a:endParaRPr>
          </a:p>
        </p:txBody>
      </p:sp>
      <p:sp>
        <p:nvSpPr>
          <p:cNvPr id="51204" name="Oval 4"/>
          <p:cNvSpPr>
            <a:spLocks noChangeArrowheads="1"/>
          </p:cNvSpPr>
          <p:nvPr/>
        </p:nvSpPr>
        <p:spPr bwMode="auto">
          <a:xfrm>
            <a:off x="1116013" y="476250"/>
            <a:ext cx="1008062" cy="914400"/>
          </a:xfrm>
          <a:prstGeom prst="ellipse">
            <a:avLst/>
          </a:prstGeom>
          <a:solidFill>
            <a:schemeClr val="accent1"/>
          </a:solidFill>
          <a:ln w="9525">
            <a:solidFill>
              <a:schemeClr val="tx1"/>
            </a:solidFill>
            <a:round/>
            <a:headEnd/>
            <a:tailEnd/>
          </a:ln>
          <a:effectLst/>
        </p:spPr>
        <p:txBody>
          <a:bodyPr wrap="none" anchor="ctr"/>
          <a:lstStyle/>
          <a:p>
            <a:pPr algn="ctr">
              <a:defRPr/>
            </a:pPr>
            <a:r>
              <a:rPr lang="ru-RU" sz="3200" b="1">
                <a:solidFill>
                  <a:srgbClr val="000066"/>
                </a:solidFill>
                <a:effectLst>
                  <a:outerShdw blurRad="38100" dist="38100" dir="2700000" algn="tl">
                    <a:srgbClr val="000000"/>
                  </a:outerShdw>
                </a:effectLst>
              </a:rPr>
              <a:t>4</a:t>
            </a:r>
          </a:p>
        </p:txBody>
      </p:sp>
      <p:pic>
        <p:nvPicPr>
          <p:cNvPr id="24581" name="Picture 5" descr="g0428994"/>
          <p:cNvPicPr>
            <a:picLocks noChangeAspect="1" noChangeArrowheads="1"/>
          </p:cNvPicPr>
          <p:nvPr/>
        </p:nvPicPr>
        <p:blipFill>
          <a:blip r:embed="rId2"/>
          <a:srcRect/>
          <a:stretch>
            <a:fillRect/>
          </a:stretch>
        </p:blipFill>
        <p:spPr bwMode="auto">
          <a:xfrm>
            <a:off x="7092950" y="0"/>
            <a:ext cx="1906588" cy="1685925"/>
          </a:xfrm>
          <a:prstGeom prst="rect">
            <a:avLst/>
          </a:prstGeom>
          <a:noFill/>
          <a:ln w="9525">
            <a:noFill/>
            <a:miter lim="800000"/>
            <a:headEnd/>
            <a:tailEnd/>
          </a:ln>
        </p:spPr>
      </p:pic>
      <p:sp>
        <p:nvSpPr>
          <p:cNvPr id="24582" name="Номер слайда 5"/>
          <p:cNvSpPr>
            <a:spLocks noGrp="1"/>
          </p:cNvSpPr>
          <p:nvPr>
            <p:ph type="sldNum" sz="quarter" idx="12"/>
          </p:nvPr>
        </p:nvSpPr>
        <p:spPr>
          <a:noFill/>
        </p:spPr>
        <p:txBody>
          <a:bodyPr/>
          <a:lstStyle/>
          <a:p>
            <a:fld id="{47E8D3DD-17A6-403A-B391-ED2F685C9B73}" type="slidenum">
              <a:rPr smtClean="0"/>
              <a:pPr/>
              <a:t>21</a:t>
            </a:fld>
            <a:endParaRPr smtClean="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51203">
                                            <p:txEl>
                                              <p:pRg st="6" end="6"/>
                                            </p:txEl>
                                          </p:spTgt>
                                        </p:tgtEl>
                                      </p:cBhvr>
                                    </p:animEffect>
                                    <p:set>
                                      <p:cBhvr>
                                        <p:cTn id="7" dur="1" fill="hold">
                                          <p:stCondLst>
                                            <p:cond delay="499"/>
                                          </p:stCondLst>
                                        </p:cTn>
                                        <p:tgtEl>
                                          <p:spTgt spid="51203">
                                            <p:txEl>
                                              <p:pRg st="6" end="6"/>
                                            </p:txEl>
                                          </p:spTgt>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51203">
                                            <p:txEl>
                                              <p:pRg st="7" end="7"/>
                                            </p:txEl>
                                          </p:spTgt>
                                        </p:tgtEl>
                                      </p:cBhvr>
                                    </p:animEffect>
                                    <p:set>
                                      <p:cBhvr>
                                        <p:cTn id="10" dur="1" fill="hold">
                                          <p:stCondLst>
                                            <p:cond delay="499"/>
                                          </p:stCondLst>
                                        </p:cTn>
                                        <p:tgtEl>
                                          <p:spTgt spid="51203">
                                            <p:txEl>
                                              <p:pRg st="7" end="7"/>
                                            </p:txEl>
                                          </p:spTgt>
                                        </p:tgtEl>
                                        <p:attrNameLst>
                                          <p:attrName>style.visibility</p:attrName>
                                        </p:attrNameLst>
                                      </p:cBhvr>
                                      <p:to>
                                        <p:strVal val="hidden"/>
                                      </p:to>
                                    </p:set>
                                  </p:childTnLst>
                                </p:cTn>
                              </p:par>
                              <p:par>
                                <p:cTn id="11" presetID="9" presetClass="exit" presetSubtype="0" fill="hold" nodeType="withEffect">
                                  <p:stCondLst>
                                    <p:cond delay="0"/>
                                  </p:stCondLst>
                                  <p:childTnLst>
                                    <p:animEffect transition="out" filter="dissolve">
                                      <p:cBhvr>
                                        <p:cTn id="12" dur="500"/>
                                        <p:tgtEl>
                                          <p:spTgt spid="51203">
                                            <p:txEl>
                                              <p:pRg st="8" end="8"/>
                                            </p:txEl>
                                          </p:spTgt>
                                        </p:tgtEl>
                                      </p:cBhvr>
                                    </p:animEffect>
                                    <p:set>
                                      <p:cBhvr>
                                        <p:cTn id="13" dur="1" fill="hold">
                                          <p:stCondLst>
                                            <p:cond delay="499"/>
                                          </p:stCondLst>
                                        </p:cTn>
                                        <p:tgtEl>
                                          <p:spTgt spid="51203">
                                            <p:txEl>
                                              <p:pRg st="8" end="8"/>
                                            </p:txEl>
                                          </p:spTgt>
                                        </p:tgtEl>
                                        <p:attrNameLst>
                                          <p:attrName>style.visibility</p:attrName>
                                        </p:attrNameLst>
                                      </p:cBhvr>
                                      <p:to>
                                        <p:strVal val="hidden"/>
                                      </p:to>
                                    </p:set>
                                  </p:childTnLst>
                                </p:cTn>
                              </p:par>
                              <p:par>
                                <p:cTn id="14" presetID="9" presetClass="exit" presetSubtype="0" fill="hold" nodeType="withEffect">
                                  <p:stCondLst>
                                    <p:cond delay="0"/>
                                  </p:stCondLst>
                                  <p:childTnLst>
                                    <p:animEffect transition="out" filter="dissolve">
                                      <p:cBhvr>
                                        <p:cTn id="15" dur="500"/>
                                        <p:tgtEl>
                                          <p:spTgt spid="51203">
                                            <p:txEl>
                                              <p:pRg st="9" end="9"/>
                                            </p:txEl>
                                          </p:spTgt>
                                        </p:tgtEl>
                                      </p:cBhvr>
                                    </p:animEffect>
                                    <p:set>
                                      <p:cBhvr>
                                        <p:cTn id="16" dur="1" fill="hold">
                                          <p:stCondLst>
                                            <p:cond delay="499"/>
                                          </p:stCondLst>
                                        </p:cTn>
                                        <p:tgtEl>
                                          <p:spTgt spid="51203">
                                            <p:txEl>
                                              <p:pRg st="9" end="9"/>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9" presetClass="exit" presetSubtype="0" fill="hold" nodeType="clickEffect">
                                  <p:stCondLst>
                                    <p:cond delay="0"/>
                                  </p:stCondLst>
                                  <p:childTnLst>
                                    <p:animEffect transition="out" filter="dissolve">
                                      <p:cBhvr>
                                        <p:cTn id="20" dur="500"/>
                                        <p:tgtEl>
                                          <p:spTgt spid="51203">
                                            <p:txEl>
                                              <p:pRg st="10" end="10"/>
                                            </p:txEl>
                                          </p:spTgt>
                                        </p:tgtEl>
                                      </p:cBhvr>
                                    </p:animEffect>
                                    <p:set>
                                      <p:cBhvr>
                                        <p:cTn id="21" dur="1" fill="hold">
                                          <p:stCondLst>
                                            <p:cond delay="499"/>
                                          </p:stCondLst>
                                        </p:cTn>
                                        <p:tgtEl>
                                          <p:spTgt spid="51203">
                                            <p:txEl>
                                              <p:pRg st="10" end="10"/>
                                            </p:txEl>
                                          </p:spTgt>
                                        </p:tgtEl>
                                        <p:attrNameLst>
                                          <p:attrName>style.visibility</p:attrName>
                                        </p:attrNameLst>
                                      </p:cBhvr>
                                      <p:to>
                                        <p:strVal val="hidden"/>
                                      </p:to>
                                    </p:set>
                                  </p:childTnLst>
                                </p:cTn>
                              </p:par>
                              <p:par>
                                <p:cTn id="22" presetID="9" presetClass="exit" presetSubtype="0" fill="hold" nodeType="withEffect">
                                  <p:stCondLst>
                                    <p:cond delay="0"/>
                                  </p:stCondLst>
                                  <p:childTnLst>
                                    <p:animEffect transition="out" filter="dissolve">
                                      <p:cBhvr>
                                        <p:cTn id="23" dur="500"/>
                                        <p:tgtEl>
                                          <p:spTgt spid="51203">
                                            <p:txEl>
                                              <p:pRg st="11" end="11"/>
                                            </p:txEl>
                                          </p:spTgt>
                                        </p:tgtEl>
                                      </p:cBhvr>
                                    </p:animEffect>
                                    <p:set>
                                      <p:cBhvr>
                                        <p:cTn id="24" dur="1" fill="hold">
                                          <p:stCondLst>
                                            <p:cond delay="499"/>
                                          </p:stCondLst>
                                        </p:cTn>
                                        <p:tgtEl>
                                          <p:spTgt spid="51203">
                                            <p:txEl>
                                              <p:pRg st="11" end="11"/>
                                            </p:txEl>
                                          </p:spTgt>
                                        </p:tgtEl>
                                        <p:attrNameLst>
                                          <p:attrName>style.visibility</p:attrName>
                                        </p:attrNameLst>
                                      </p:cBhvr>
                                      <p:to>
                                        <p:strVal val="hidden"/>
                                      </p:to>
                                    </p:set>
                                  </p:childTnLst>
                                </p:cTn>
                              </p:par>
                              <p:par>
                                <p:cTn id="25" presetID="9" presetClass="exit" presetSubtype="0" fill="hold" nodeType="withEffect">
                                  <p:stCondLst>
                                    <p:cond delay="0"/>
                                  </p:stCondLst>
                                  <p:childTnLst>
                                    <p:animEffect transition="out" filter="dissolve">
                                      <p:cBhvr>
                                        <p:cTn id="26" dur="500"/>
                                        <p:tgtEl>
                                          <p:spTgt spid="51203">
                                            <p:txEl>
                                              <p:pRg st="12" end="12"/>
                                            </p:txEl>
                                          </p:spTgt>
                                        </p:tgtEl>
                                      </p:cBhvr>
                                    </p:animEffect>
                                    <p:set>
                                      <p:cBhvr>
                                        <p:cTn id="27" dur="1" fill="hold">
                                          <p:stCondLst>
                                            <p:cond delay="499"/>
                                          </p:stCondLst>
                                        </p:cTn>
                                        <p:tgtEl>
                                          <p:spTgt spid="51203">
                                            <p:txEl>
                                              <p:pRg st="12" end="12"/>
                                            </p:txEl>
                                          </p:spTgt>
                                        </p:tgtEl>
                                        <p:attrNameLst>
                                          <p:attrName>style.visibility</p:attrName>
                                        </p:attrNameLst>
                                      </p:cBhvr>
                                      <p:to>
                                        <p:strVal val="hidden"/>
                                      </p:to>
                                    </p:set>
                                  </p:childTnLst>
                                </p:cTn>
                              </p:par>
                              <p:par>
                                <p:cTn id="28" presetID="9" presetClass="exit" presetSubtype="0" fill="hold" nodeType="withEffect">
                                  <p:stCondLst>
                                    <p:cond delay="0"/>
                                  </p:stCondLst>
                                  <p:childTnLst>
                                    <p:animEffect transition="out" filter="dissolve">
                                      <p:cBhvr>
                                        <p:cTn id="29" dur="500"/>
                                        <p:tgtEl>
                                          <p:spTgt spid="51203">
                                            <p:txEl>
                                              <p:pRg st="13" end="13"/>
                                            </p:txEl>
                                          </p:spTgt>
                                        </p:tgtEl>
                                      </p:cBhvr>
                                    </p:animEffect>
                                    <p:set>
                                      <p:cBhvr>
                                        <p:cTn id="30" dur="1" fill="hold">
                                          <p:stCondLst>
                                            <p:cond delay="499"/>
                                          </p:stCondLst>
                                        </p:cTn>
                                        <p:tgtEl>
                                          <p:spTgt spid="51203">
                                            <p:txEl>
                                              <p:pRg st="13" end="1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2339975" y="404813"/>
            <a:ext cx="4248150" cy="1066800"/>
          </a:xfrm>
          <a:gradFill rotWithShape="1">
            <a:gsLst>
              <a:gs pos="0">
                <a:srgbClr val="FFFFFF"/>
              </a:gs>
              <a:gs pos="100000">
                <a:schemeClr val="accent1"/>
              </a:gs>
            </a:gsLst>
            <a:lin ang="5400000" scaled="1"/>
          </a:gradFill>
        </p:spPr>
        <p:txBody>
          <a:bodyPr/>
          <a:lstStyle/>
          <a:p>
            <a:pPr eaLnBrk="1" hangingPunct="1">
              <a:defRPr/>
            </a:pPr>
            <a:r>
              <a:rPr lang="en-US" sz="6000" b="1" smtClean="0">
                <a:solidFill>
                  <a:srgbClr val="990000"/>
                </a:solidFill>
                <a:effectLst>
                  <a:outerShdw blurRad="38100" dist="38100" dir="2700000" algn="tl">
                    <a:srgbClr val="000000"/>
                  </a:outerShdw>
                </a:effectLst>
                <a:latin typeface="Footlight MT Light" pitchFamily="18" charset="0"/>
              </a:rPr>
              <a:t>    Answers</a:t>
            </a:r>
            <a:endParaRPr sz="6000" b="1" smtClean="0">
              <a:solidFill>
                <a:srgbClr val="990000"/>
              </a:solidFill>
              <a:effectLst>
                <a:outerShdw blurRad="38100" dist="38100" dir="2700000" algn="tl">
                  <a:srgbClr val="000000"/>
                </a:outerShdw>
              </a:effectLst>
              <a:latin typeface="Footlight MT Light" pitchFamily="18" charset="0"/>
            </a:endParaRPr>
          </a:p>
        </p:txBody>
      </p:sp>
      <p:sp>
        <p:nvSpPr>
          <p:cNvPr id="52227" name="Rectangle 3"/>
          <p:cNvSpPr>
            <a:spLocks noGrp="1" noChangeArrowheads="1"/>
          </p:cNvSpPr>
          <p:nvPr>
            <p:ph type="body" idx="1"/>
          </p:nvPr>
        </p:nvSpPr>
        <p:spPr>
          <a:xfrm>
            <a:off x="250825" y="1752600"/>
            <a:ext cx="8664575" cy="4700588"/>
          </a:xfrm>
        </p:spPr>
        <p:txBody>
          <a:bodyPr/>
          <a:lstStyle/>
          <a:p>
            <a:pPr eaLnBrk="1" hangingPunct="1">
              <a:buFontTx/>
              <a:buNone/>
              <a:defRPr/>
            </a:pPr>
            <a:r>
              <a:rPr lang="en-US" b="1" smtClean="0">
                <a:solidFill>
                  <a:srgbClr val="CC0000"/>
                </a:solidFill>
                <a:effectLst>
                  <a:outerShdw blurRad="38100" dist="38100" dir="2700000" algn="tl">
                    <a:srgbClr val="000000"/>
                  </a:outerShdw>
                </a:effectLst>
                <a:latin typeface="Bookman Old Style" pitchFamily="18" charset="0"/>
              </a:rPr>
              <a:t>3.</a:t>
            </a:r>
            <a:r>
              <a:rPr lang="en-US" b="1" smtClean="0">
                <a:effectLst>
                  <a:outerShdw blurRad="38100" dist="38100" dir="2700000" algn="tl">
                    <a:srgbClr val="000000"/>
                  </a:outerShdw>
                </a:effectLst>
              </a:rPr>
              <a:t> </a:t>
            </a:r>
            <a:r>
              <a:rPr lang="en-US" sz="4400" b="1" smtClean="0">
                <a:solidFill>
                  <a:srgbClr val="CC0000"/>
                </a:solidFill>
                <a:effectLst>
                  <a:outerShdw blurRad="38100" dist="38100" dir="2700000" algn="tl">
                    <a:srgbClr val="000000"/>
                  </a:outerShdw>
                </a:effectLst>
                <a:latin typeface="Bookman Old Style" pitchFamily="18" charset="0"/>
              </a:rPr>
              <a:t>What is software?</a:t>
            </a:r>
          </a:p>
          <a:p>
            <a:pPr eaLnBrk="1" hangingPunct="1">
              <a:buFontTx/>
              <a:buNone/>
              <a:defRPr/>
            </a:pPr>
            <a:r>
              <a:rPr b="1" smtClean="0">
                <a:solidFill>
                  <a:srgbClr val="000000"/>
                </a:solidFill>
                <a:latin typeface="Bookman Old Style" pitchFamily="18" charset="0"/>
              </a:rPr>
              <a:t>1. </a:t>
            </a:r>
            <a:r>
              <a:rPr lang="en-US" b="1" smtClean="0">
                <a:solidFill>
                  <a:srgbClr val="000000"/>
                </a:solidFill>
                <a:latin typeface="Bookman Old Style" pitchFamily="18" charset="0"/>
              </a:rPr>
              <a:t>Software is a new world of high technology.</a:t>
            </a:r>
          </a:p>
          <a:p>
            <a:pPr eaLnBrk="1" hangingPunct="1">
              <a:buFontTx/>
              <a:buNone/>
              <a:defRPr/>
            </a:pPr>
            <a:r>
              <a:rPr b="1" smtClean="0">
                <a:solidFill>
                  <a:srgbClr val="000000"/>
                </a:solidFill>
                <a:latin typeface="Bookman Old Style" pitchFamily="18" charset="0"/>
              </a:rPr>
              <a:t>2. </a:t>
            </a:r>
            <a:r>
              <a:rPr lang="en-US" b="1" smtClean="0">
                <a:solidFill>
                  <a:srgbClr val="000000"/>
                </a:solidFill>
                <a:latin typeface="Bookman Old Style" pitchFamily="18" charset="0"/>
              </a:rPr>
              <a:t> Software is a monitoring system. </a:t>
            </a:r>
            <a:endParaRPr b="1" smtClean="0">
              <a:solidFill>
                <a:srgbClr val="000000"/>
              </a:solidFill>
              <a:latin typeface="Bookman Old Style" pitchFamily="18" charset="0"/>
            </a:endParaRPr>
          </a:p>
          <a:p>
            <a:pPr eaLnBrk="1" hangingPunct="1">
              <a:buFontTx/>
              <a:buNone/>
              <a:defRPr/>
            </a:pPr>
            <a:r>
              <a:rPr b="1" smtClean="0">
                <a:solidFill>
                  <a:srgbClr val="000000"/>
                </a:solidFill>
                <a:latin typeface="Bookman Old Style" pitchFamily="18" charset="0"/>
              </a:rPr>
              <a:t>3. </a:t>
            </a:r>
            <a:r>
              <a:rPr lang="en-US" b="1" smtClean="0">
                <a:solidFill>
                  <a:srgbClr val="000000"/>
                </a:solidFill>
                <a:latin typeface="Bookman Old Style" pitchFamily="18" charset="0"/>
              </a:rPr>
              <a:t>Software are the programs that tell the hardware how to perform a task.</a:t>
            </a:r>
          </a:p>
          <a:p>
            <a:pPr eaLnBrk="1" hangingPunct="1">
              <a:defRPr/>
            </a:pPr>
            <a:endParaRPr b="1" smtClean="0">
              <a:solidFill>
                <a:srgbClr val="000000"/>
              </a:solidFill>
              <a:latin typeface="Bookman Old Style" pitchFamily="18" charset="0"/>
            </a:endParaRPr>
          </a:p>
        </p:txBody>
      </p:sp>
      <p:sp>
        <p:nvSpPr>
          <p:cNvPr id="52228" name="Oval 4"/>
          <p:cNvSpPr>
            <a:spLocks noChangeArrowheads="1"/>
          </p:cNvSpPr>
          <p:nvPr/>
        </p:nvSpPr>
        <p:spPr bwMode="auto">
          <a:xfrm>
            <a:off x="1116013" y="476250"/>
            <a:ext cx="1008062" cy="914400"/>
          </a:xfrm>
          <a:prstGeom prst="ellipse">
            <a:avLst/>
          </a:prstGeom>
          <a:solidFill>
            <a:schemeClr val="accent1"/>
          </a:solidFill>
          <a:ln w="9525">
            <a:solidFill>
              <a:schemeClr val="tx1"/>
            </a:solidFill>
            <a:round/>
            <a:headEnd/>
            <a:tailEnd/>
          </a:ln>
          <a:effectLst/>
        </p:spPr>
        <p:txBody>
          <a:bodyPr wrap="none" anchor="ctr"/>
          <a:lstStyle/>
          <a:p>
            <a:pPr algn="ctr">
              <a:defRPr/>
            </a:pPr>
            <a:r>
              <a:rPr lang="ru-RU" sz="3200" b="1">
                <a:solidFill>
                  <a:srgbClr val="000066"/>
                </a:solidFill>
                <a:effectLst>
                  <a:outerShdw blurRad="38100" dist="38100" dir="2700000" algn="tl">
                    <a:srgbClr val="000000"/>
                  </a:outerShdw>
                </a:effectLst>
              </a:rPr>
              <a:t>4</a:t>
            </a:r>
          </a:p>
        </p:txBody>
      </p:sp>
      <p:pic>
        <p:nvPicPr>
          <p:cNvPr id="25605" name="Picture 5" descr="COMP"/>
          <p:cNvPicPr>
            <a:picLocks noChangeAspect="1" noChangeArrowheads="1"/>
          </p:cNvPicPr>
          <p:nvPr/>
        </p:nvPicPr>
        <p:blipFill>
          <a:blip r:embed="rId2"/>
          <a:srcRect/>
          <a:stretch>
            <a:fillRect/>
          </a:stretch>
        </p:blipFill>
        <p:spPr bwMode="auto">
          <a:xfrm>
            <a:off x="5867400" y="-153988"/>
            <a:ext cx="2952750" cy="2952751"/>
          </a:xfrm>
          <a:prstGeom prst="rect">
            <a:avLst/>
          </a:prstGeom>
          <a:noFill/>
          <a:ln w="9525">
            <a:noFill/>
            <a:miter lim="800000"/>
            <a:headEnd/>
            <a:tailEnd/>
          </a:ln>
        </p:spPr>
      </p:pic>
      <p:sp>
        <p:nvSpPr>
          <p:cNvPr id="25606" name="Номер слайда 5"/>
          <p:cNvSpPr>
            <a:spLocks noGrp="1"/>
          </p:cNvSpPr>
          <p:nvPr>
            <p:ph type="sldNum" sz="quarter" idx="12"/>
          </p:nvPr>
        </p:nvSpPr>
        <p:spPr>
          <a:noFill/>
        </p:spPr>
        <p:txBody>
          <a:bodyPr/>
          <a:lstStyle/>
          <a:p>
            <a:fld id="{E79CBC34-E728-4A99-B9C6-B707B159E316}" type="slidenum">
              <a:rPr smtClean="0"/>
              <a:pPr/>
              <a:t>22</a:t>
            </a:fld>
            <a:endParaRPr smtClean="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52227">
                                            <p:txEl>
                                              <p:pRg st="1" end="1"/>
                                            </p:txEl>
                                          </p:spTgt>
                                        </p:tgtEl>
                                      </p:cBhvr>
                                    </p:animEffect>
                                    <p:set>
                                      <p:cBhvr>
                                        <p:cTn id="7" dur="1" fill="hold">
                                          <p:stCondLst>
                                            <p:cond delay="499"/>
                                          </p:stCondLst>
                                        </p:cTn>
                                        <p:tgtEl>
                                          <p:spTgt spid="52227">
                                            <p:txEl>
                                              <p:pRg st="1" end="1"/>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52227">
                                            <p:txEl>
                                              <p:pRg st="2" end="2"/>
                                            </p:txEl>
                                          </p:spTgt>
                                        </p:tgtEl>
                                      </p:cBhvr>
                                    </p:animEffect>
                                    <p:set>
                                      <p:cBhvr>
                                        <p:cTn id="12" dur="1" fill="hold">
                                          <p:stCondLst>
                                            <p:cond delay="499"/>
                                          </p:stCondLst>
                                        </p:cTn>
                                        <p:tgtEl>
                                          <p:spTgt spid="52227">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268538" y="381000"/>
            <a:ext cx="3887787" cy="1066800"/>
          </a:xfrm>
          <a:gradFill rotWithShape="1">
            <a:gsLst>
              <a:gs pos="0">
                <a:srgbClr val="FFFFFF"/>
              </a:gs>
              <a:gs pos="100000">
                <a:schemeClr val="accent1"/>
              </a:gs>
            </a:gsLst>
            <a:lin ang="5400000" scaled="1"/>
          </a:gradFill>
        </p:spPr>
        <p:txBody>
          <a:bodyPr/>
          <a:lstStyle/>
          <a:p>
            <a:pPr eaLnBrk="1" hangingPunct="1">
              <a:defRPr/>
            </a:pPr>
            <a:r>
              <a:rPr lang="en-US" sz="6000" b="1" smtClean="0">
                <a:solidFill>
                  <a:srgbClr val="990000"/>
                </a:solidFill>
                <a:effectLst>
                  <a:outerShdw blurRad="38100" dist="38100" dir="2700000" algn="tl">
                    <a:srgbClr val="000000"/>
                  </a:outerShdw>
                </a:effectLst>
                <a:latin typeface="Footlight MT Light" pitchFamily="18" charset="0"/>
              </a:rPr>
              <a:t>   Answers</a:t>
            </a:r>
            <a:endParaRPr sz="6000" b="1" smtClean="0">
              <a:solidFill>
                <a:srgbClr val="990000"/>
              </a:solidFill>
              <a:effectLst>
                <a:outerShdw blurRad="38100" dist="38100" dir="2700000" algn="tl">
                  <a:srgbClr val="000000"/>
                </a:outerShdw>
              </a:effectLst>
              <a:latin typeface="Footlight MT Light" pitchFamily="18" charset="0"/>
            </a:endParaRPr>
          </a:p>
        </p:txBody>
      </p:sp>
      <p:sp>
        <p:nvSpPr>
          <p:cNvPr id="53251" name="Rectangle 3"/>
          <p:cNvSpPr>
            <a:spLocks noGrp="1" noChangeArrowheads="1"/>
          </p:cNvSpPr>
          <p:nvPr>
            <p:ph type="body" idx="1"/>
          </p:nvPr>
        </p:nvSpPr>
        <p:spPr>
          <a:xfrm>
            <a:off x="250825" y="1752600"/>
            <a:ext cx="8664575" cy="4267200"/>
          </a:xfrm>
        </p:spPr>
        <p:txBody>
          <a:bodyPr/>
          <a:lstStyle/>
          <a:p>
            <a:pPr eaLnBrk="1" hangingPunct="1">
              <a:lnSpc>
                <a:spcPct val="80000"/>
              </a:lnSpc>
              <a:buFontTx/>
              <a:buNone/>
              <a:defRPr/>
            </a:pPr>
            <a:r>
              <a:rPr b="1" smtClean="0">
                <a:solidFill>
                  <a:srgbClr val="CC0000"/>
                </a:solidFill>
                <a:effectLst>
                  <a:outerShdw blurRad="38100" dist="38100" dir="2700000" algn="tl">
                    <a:srgbClr val="000000"/>
                  </a:outerShdw>
                </a:effectLst>
                <a:latin typeface="Bookman Old Style" pitchFamily="18" charset="0"/>
              </a:rPr>
              <a:t>     </a:t>
            </a:r>
            <a:r>
              <a:rPr lang="en-US" b="1" dirty="0" smtClean="0">
                <a:solidFill>
                  <a:srgbClr val="CC0000"/>
                </a:solidFill>
                <a:effectLst>
                  <a:outerShdw blurRad="38100" dist="38100" dir="2700000" algn="tl">
                    <a:srgbClr val="000000"/>
                  </a:outerShdw>
                </a:effectLst>
                <a:latin typeface="Bookman Old Style" pitchFamily="18" charset="0"/>
              </a:rPr>
              <a:t>4. What is hardware?</a:t>
            </a:r>
          </a:p>
          <a:p>
            <a:pPr eaLnBrk="1" hangingPunct="1">
              <a:lnSpc>
                <a:spcPct val="110000"/>
              </a:lnSpc>
              <a:buFontTx/>
              <a:buNone/>
              <a:defRPr/>
            </a:pPr>
            <a:r>
              <a:rPr b="1" smtClean="0">
                <a:solidFill>
                  <a:srgbClr val="000000"/>
                </a:solidFill>
                <a:latin typeface="Bookman Old Style" pitchFamily="18" charset="0"/>
              </a:rPr>
              <a:t>1</a:t>
            </a:r>
            <a:r>
              <a:rPr lang="en-US" b="1" dirty="0" smtClean="0">
                <a:solidFill>
                  <a:srgbClr val="000000"/>
                </a:solidFill>
                <a:latin typeface="Bookman Old Style" pitchFamily="18" charset="0"/>
              </a:rPr>
              <a:t>. This is a very fast storage used to hold data. </a:t>
            </a:r>
          </a:p>
          <a:p>
            <a:pPr eaLnBrk="1" hangingPunct="1">
              <a:lnSpc>
                <a:spcPct val="110000"/>
              </a:lnSpc>
              <a:buFontTx/>
              <a:buNone/>
              <a:defRPr/>
            </a:pPr>
            <a:r>
              <a:rPr b="1" smtClean="0">
                <a:solidFill>
                  <a:srgbClr val="000000"/>
                </a:solidFill>
                <a:latin typeface="Bookman Old Style" pitchFamily="18" charset="0"/>
              </a:rPr>
              <a:t>2. </a:t>
            </a:r>
            <a:r>
              <a:rPr lang="en-US" b="1" dirty="0" smtClean="0">
                <a:solidFill>
                  <a:srgbClr val="000000"/>
                </a:solidFill>
                <a:latin typeface="Bookman Old Style" pitchFamily="18" charset="0"/>
              </a:rPr>
              <a:t>The physical components that make up a computer.</a:t>
            </a:r>
          </a:p>
          <a:p>
            <a:pPr eaLnBrk="1" hangingPunct="1">
              <a:lnSpc>
                <a:spcPct val="110000"/>
              </a:lnSpc>
              <a:buFontTx/>
              <a:buNone/>
              <a:defRPr/>
            </a:pPr>
            <a:r>
              <a:rPr lang="en-US" b="1" dirty="0" smtClean="0">
                <a:solidFill>
                  <a:srgbClr val="000000"/>
                </a:solidFill>
                <a:latin typeface="Bookman Old Style" pitchFamily="18" charset="0"/>
              </a:rPr>
              <a:t>3. It is a specialized program designed to work with pictures.                     </a:t>
            </a:r>
            <a:endParaRPr b="1" smtClean="0">
              <a:solidFill>
                <a:srgbClr val="000000"/>
              </a:solidFill>
              <a:latin typeface="Bookman Old Style" pitchFamily="18" charset="0"/>
            </a:endParaRPr>
          </a:p>
        </p:txBody>
      </p:sp>
      <p:sp>
        <p:nvSpPr>
          <p:cNvPr id="53252" name="Oval 4"/>
          <p:cNvSpPr>
            <a:spLocks noChangeArrowheads="1"/>
          </p:cNvSpPr>
          <p:nvPr/>
        </p:nvSpPr>
        <p:spPr bwMode="auto">
          <a:xfrm>
            <a:off x="1116013" y="476250"/>
            <a:ext cx="1008062" cy="914400"/>
          </a:xfrm>
          <a:prstGeom prst="ellipse">
            <a:avLst/>
          </a:prstGeom>
          <a:solidFill>
            <a:schemeClr val="accent1"/>
          </a:solidFill>
          <a:ln w="9525">
            <a:solidFill>
              <a:schemeClr val="tx1"/>
            </a:solidFill>
            <a:round/>
            <a:headEnd/>
            <a:tailEnd/>
          </a:ln>
          <a:effectLst/>
        </p:spPr>
        <p:txBody>
          <a:bodyPr wrap="none" anchor="ctr"/>
          <a:lstStyle/>
          <a:p>
            <a:pPr algn="ctr">
              <a:defRPr/>
            </a:pPr>
            <a:r>
              <a:rPr lang="ru-RU" sz="3200" b="1">
                <a:solidFill>
                  <a:srgbClr val="000066"/>
                </a:solidFill>
                <a:effectLst>
                  <a:outerShdw blurRad="38100" dist="38100" dir="2700000" algn="tl">
                    <a:srgbClr val="000000"/>
                  </a:outerShdw>
                </a:effectLst>
              </a:rPr>
              <a:t>4</a:t>
            </a:r>
          </a:p>
        </p:txBody>
      </p:sp>
      <p:sp>
        <p:nvSpPr>
          <p:cNvPr id="53253" name="Text Box 5"/>
          <p:cNvSpPr txBox="1">
            <a:spLocks noChangeArrowheads="1"/>
          </p:cNvSpPr>
          <p:nvPr/>
        </p:nvSpPr>
        <p:spPr bwMode="auto">
          <a:xfrm>
            <a:off x="2843213" y="2732088"/>
            <a:ext cx="2185987" cy="579437"/>
          </a:xfrm>
          <a:prstGeom prst="rect">
            <a:avLst/>
          </a:prstGeom>
          <a:noFill/>
          <a:ln w="9525">
            <a:noFill/>
            <a:miter lim="800000"/>
            <a:headEnd/>
            <a:tailEnd/>
          </a:ln>
        </p:spPr>
        <p:txBody>
          <a:bodyPr wrap="none">
            <a:spAutoFit/>
          </a:bodyPr>
          <a:lstStyle/>
          <a:p>
            <a:r>
              <a:rPr lang="en-US" sz="3200" b="1">
                <a:latin typeface="Bookman Old Style" pitchFamily="18" charset="0"/>
              </a:rPr>
              <a:t>(memory)</a:t>
            </a:r>
            <a:endParaRPr lang="ru-RU" sz="3200" b="1">
              <a:latin typeface="Bookman Old Style" pitchFamily="18" charset="0"/>
            </a:endParaRPr>
          </a:p>
        </p:txBody>
      </p:sp>
      <p:sp>
        <p:nvSpPr>
          <p:cNvPr id="53254" name="Text Box 6"/>
          <p:cNvSpPr txBox="1">
            <a:spLocks noChangeArrowheads="1"/>
          </p:cNvSpPr>
          <p:nvPr/>
        </p:nvSpPr>
        <p:spPr bwMode="auto">
          <a:xfrm>
            <a:off x="5580063" y="5157788"/>
            <a:ext cx="2233612" cy="579437"/>
          </a:xfrm>
          <a:prstGeom prst="rect">
            <a:avLst/>
          </a:prstGeom>
          <a:noFill/>
          <a:ln w="9525">
            <a:noFill/>
            <a:miter lim="800000"/>
            <a:headEnd/>
            <a:tailEnd/>
          </a:ln>
        </p:spPr>
        <p:txBody>
          <a:bodyPr wrap="none">
            <a:spAutoFit/>
          </a:bodyPr>
          <a:lstStyle/>
          <a:p>
            <a:r>
              <a:rPr lang="en-US" sz="3200" b="1">
                <a:latin typeface="Bookman Old Style" pitchFamily="18" charset="0"/>
              </a:rPr>
              <a:t>(ACD See)</a:t>
            </a:r>
            <a:endParaRPr lang="ru-RU" sz="3200" b="1">
              <a:latin typeface="Bookman Old Style" pitchFamily="18" charset="0"/>
            </a:endParaRPr>
          </a:p>
        </p:txBody>
      </p:sp>
      <p:pic>
        <p:nvPicPr>
          <p:cNvPr id="26631" name="Picture 7" descr="g0500965"/>
          <p:cNvPicPr>
            <a:picLocks noChangeAspect="1" noChangeArrowheads="1"/>
          </p:cNvPicPr>
          <p:nvPr/>
        </p:nvPicPr>
        <p:blipFill>
          <a:blip r:embed="rId2"/>
          <a:srcRect/>
          <a:stretch>
            <a:fillRect/>
          </a:stretch>
        </p:blipFill>
        <p:spPr bwMode="auto">
          <a:xfrm>
            <a:off x="5795963" y="119063"/>
            <a:ext cx="3168650" cy="2114550"/>
          </a:xfrm>
          <a:prstGeom prst="rect">
            <a:avLst/>
          </a:prstGeom>
          <a:noFill/>
          <a:ln w="9525">
            <a:noFill/>
            <a:miter lim="800000"/>
            <a:headEnd/>
            <a:tailEnd/>
          </a:ln>
        </p:spPr>
      </p:pic>
      <p:sp>
        <p:nvSpPr>
          <p:cNvPr id="26632" name="Номер слайда 7"/>
          <p:cNvSpPr>
            <a:spLocks noGrp="1"/>
          </p:cNvSpPr>
          <p:nvPr>
            <p:ph type="sldNum" sz="quarter" idx="12"/>
          </p:nvPr>
        </p:nvSpPr>
        <p:spPr>
          <a:noFill/>
        </p:spPr>
        <p:txBody>
          <a:bodyPr/>
          <a:lstStyle/>
          <a:p>
            <a:fld id="{0B063D39-74FE-4FE6-8619-B6911B2B2A14}" type="slidenum">
              <a:rPr smtClean="0"/>
              <a:pPr/>
              <a:t>23</a:t>
            </a:fld>
            <a:endParaRPr smtClean="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253">
                                            <p:txEl>
                                              <p:pRg st="0" end="0"/>
                                            </p:txEl>
                                          </p:spTgt>
                                        </p:tgtEl>
                                        <p:attrNameLst>
                                          <p:attrName>style.visibility</p:attrName>
                                        </p:attrNameLst>
                                      </p:cBhvr>
                                      <p:to>
                                        <p:strVal val="visible"/>
                                      </p:to>
                                    </p:set>
                                    <p:animEffect transition="in" filter="fade">
                                      <p:cBhvr>
                                        <p:cTn id="7" dur="2000"/>
                                        <p:tgtEl>
                                          <p:spTgt spid="532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254">
                                            <p:txEl>
                                              <p:pRg st="0" end="0"/>
                                            </p:txEl>
                                          </p:spTgt>
                                        </p:tgtEl>
                                        <p:attrNameLst>
                                          <p:attrName>style.visibility</p:attrName>
                                        </p:attrNameLst>
                                      </p:cBhvr>
                                      <p:to>
                                        <p:strVal val="visible"/>
                                      </p:to>
                                    </p:set>
                                    <p:animEffect transition="in" filter="fade">
                                      <p:cBhvr>
                                        <p:cTn id="12" dur="2000"/>
                                        <p:tgtEl>
                                          <p:spTgt spid="5325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500"/>
                                        <p:tgtEl>
                                          <p:spTgt spid="53251">
                                            <p:txEl>
                                              <p:pRg st="1" end="1"/>
                                            </p:txEl>
                                          </p:spTgt>
                                        </p:tgtEl>
                                      </p:cBhvr>
                                    </p:animEffect>
                                    <p:set>
                                      <p:cBhvr>
                                        <p:cTn id="17" dur="1" fill="hold">
                                          <p:stCondLst>
                                            <p:cond delay="499"/>
                                          </p:stCondLst>
                                        </p:cTn>
                                        <p:tgtEl>
                                          <p:spTgt spid="53251">
                                            <p:txEl>
                                              <p:pRg st="1" end="1"/>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nodeType="clickEffect">
                                  <p:stCondLst>
                                    <p:cond delay="0"/>
                                  </p:stCondLst>
                                  <p:childTnLst>
                                    <p:animEffect transition="out" filter="dissolve">
                                      <p:cBhvr>
                                        <p:cTn id="21" dur="500"/>
                                        <p:tgtEl>
                                          <p:spTgt spid="53253">
                                            <p:txEl>
                                              <p:pRg st="0" end="0"/>
                                            </p:txEl>
                                          </p:spTgt>
                                        </p:tgtEl>
                                      </p:cBhvr>
                                    </p:animEffect>
                                    <p:set>
                                      <p:cBhvr>
                                        <p:cTn id="22" dur="1" fill="hold">
                                          <p:stCondLst>
                                            <p:cond delay="499"/>
                                          </p:stCondLst>
                                        </p:cTn>
                                        <p:tgtEl>
                                          <p:spTgt spid="53253">
                                            <p:txEl>
                                              <p:pRg st="0" end="0"/>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nodeType="clickEffect">
                                  <p:stCondLst>
                                    <p:cond delay="0"/>
                                  </p:stCondLst>
                                  <p:childTnLst>
                                    <p:animEffect transition="out" filter="dissolve">
                                      <p:cBhvr>
                                        <p:cTn id="26" dur="500"/>
                                        <p:tgtEl>
                                          <p:spTgt spid="53251">
                                            <p:txEl>
                                              <p:pRg st="3" end="3"/>
                                            </p:txEl>
                                          </p:spTgt>
                                        </p:tgtEl>
                                      </p:cBhvr>
                                    </p:animEffect>
                                    <p:set>
                                      <p:cBhvr>
                                        <p:cTn id="27" dur="1" fill="hold">
                                          <p:stCondLst>
                                            <p:cond delay="499"/>
                                          </p:stCondLst>
                                        </p:cTn>
                                        <p:tgtEl>
                                          <p:spTgt spid="53251">
                                            <p:txEl>
                                              <p:pRg st="3" end="3"/>
                                            </p:tx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nodeType="clickEffect">
                                  <p:stCondLst>
                                    <p:cond delay="0"/>
                                  </p:stCondLst>
                                  <p:childTnLst>
                                    <p:animEffect transition="out" filter="dissolve">
                                      <p:cBhvr>
                                        <p:cTn id="31" dur="500"/>
                                        <p:tgtEl>
                                          <p:spTgt spid="53254">
                                            <p:txEl>
                                              <p:pRg st="0" end="0"/>
                                            </p:txEl>
                                          </p:spTgt>
                                        </p:tgtEl>
                                      </p:cBhvr>
                                    </p:animEffect>
                                    <p:set>
                                      <p:cBhvr>
                                        <p:cTn id="32" dur="1" fill="hold">
                                          <p:stCondLst>
                                            <p:cond delay="499"/>
                                          </p:stCondLst>
                                        </p:cTn>
                                        <p:tgtEl>
                                          <p:spTgt spid="5325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2339975" y="404813"/>
            <a:ext cx="3517900" cy="1066800"/>
          </a:xfrm>
          <a:gradFill rotWithShape="1">
            <a:gsLst>
              <a:gs pos="0">
                <a:srgbClr val="FFFFFF"/>
              </a:gs>
              <a:gs pos="100000">
                <a:schemeClr val="accent1"/>
              </a:gs>
            </a:gsLst>
            <a:lin ang="5400000" scaled="1"/>
          </a:gradFill>
        </p:spPr>
        <p:txBody>
          <a:bodyPr/>
          <a:lstStyle/>
          <a:p>
            <a:pPr eaLnBrk="1" hangingPunct="1">
              <a:defRPr/>
            </a:pPr>
            <a:r>
              <a:rPr sz="2800" b="1" smtClean="0">
                <a:solidFill>
                  <a:srgbClr val="000066"/>
                </a:solidFill>
                <a:effectLst>
                  <a:outerShdw blurRad="38100" dist="38100" dir="2700000" algn="tl">
                    <a:srgbClr val="000000"/>
                  </a:outerShdw>
                </a:effectLst>
                <a:latin typeface="Microsoft Sans Serif" pitchFamily="34" charset="0"/>
              </a:rPr>
              <a:t>Подведение итогов</a:t>
            </a:r>
          </a:p>
        </p:txBody>
      </p:sp>
      <p:sp>
        <p:nvSpPr>
          <p:cNvPr id="58371" name="Rectangle 3"/>
          <p:cNvSpPr>
            <a:spLocks noGrp="1" noChangeArrowheads="1"/>
          </p:cNvSpPr>
          <p:nvPr>
            <p:ph type="body" idx="1"/>
          </p:nvPr>
        </p:nvSpPr>
        <p:spPr>
          <a:xfrm>
            <a:off x="250825" y="1752600"/>
            <a:ext cx="8664575" cy="4267200"/>
          </a:xfrm>
        </p:spPr>
        <p:txBody>
          <a:bodyPr/>
          <a:lstStyle/>
          <a:p>
            <a:pPr eaLnBrk="1" hangingPunct="1">
              <a:lnSpc>
                <a:spcPct val="80000"/>
              </a:lnSpc>
              <a:buFontTx/>
              <a:buNone/>
              <a:defRPr/>
            </a:pPr>
            <a:r>
              <a:rPr b="1" smtClean="0">
                <a:solidFill>
                  <a:srgbClr val="CC0000"/>
                </a:solidFill>
                <a:effectLst>
                  <a:outerShdw blurRad="38100" dist="38100" dir="2700000" algn="tl">
                    <a:srgbClr val="000000"/>
                  </a:outerShdw>
                </a:effectLst>
                <a:latin typeface="Bookman Old Style" pitchFamily="18" charset="0"/>
              </a:rPr>
              <a:t>     </a:t>
            </a:r>
            <a:endParaRPr b="1" smtClean="0">
              <a:solidFill>
                <a:srgbClr val="000000"/>
              </a:solidFill>
              <a:latin typeface="Bookman Old Style" pitchFamily="18" charset="0"/>
            </a:endParaRPr>
          </a:p>
        </p:txBody>
      </p:sp>
      <p:sp>
        <p:nvSpPr>
          <p:cNvPr id="58372" name="Oval 4"/>
          <p:cNvSpPr>
            <a:spLocks noChangeArrowheads="1"/>
          </p:cNvSpPr>
          <p:nvPr/>
        </p:nvSpPr>
        <p:spPr bwMode="auto">
          <a:xfrm>
            <a:off x="1116013" y="476250"/>
            <a:ext cx="1008062" cy="914400"/>
          </a:xfrm>
          <a:prstGeom prst="ellipse">
            <a:avLst/>
          </a:prstGeom>
          <a:solidFill>
            <a:schemeClr val="accent1"/>
          </a:solidFill>
          <a:ln w="9525">
            <a:solidFill>
              <a:schemeClr val="tx1"/>
            </a:solidFill>
            <a:round/>
            <a:headEnd/>
            <a:tailEnd/>
          </a:ln>
          <a:effectLst/>
        </p:spPr>
        <p:txBody>
          <a:bodyPr wrap="none" anchor="ctr"/>
          <a:lstStyle/>
          <a:p>
            <a:pPr algn="ctr">
              <a:defRPr/>
            </a:pPr>
            <a:r>
              <a:rPr lang="en-US" sz="3200" b="1">
                <a:solidFill>
                  <a:srgbClr val="000066"/>
                </a:solidFill>
                <a:effectLst>
                  <a:outerShdw blurRad="38100" dist="38100" dir="2700000" algn="tl">
                    <a:srgbClr val="000000"/>
                  </a:outerShdw>
                </a:effectLst>
              </a:rPr>
              <a:t>7</a:t>
            </a:r>
            <a:endParaRPr lang="ru-RU" sz="3200" b="1">
              <a:solidFill>
                <a:srgbClr val="000066"/>
              </a:solidFill>
              <a:effectLst>
                <a:outerShdw blurRad="38100" dist="38100" dir="2700000" algn="tl">
                  <a:srgbClr val="000000"/>
                </a:outerShdw>
              </a:effectLst>
            </a:endParaRPr>
          </a:p>
        </p:txBody>
      </p:sp>
      <p:pic>
        <p:nvPicPr>
          <p:cNvPr id="27653" name="Picture 7" descr="g0500965"/>
          <p:cNvPicPr>
            <a:picLocks noChangeAspect="1" noChangeArrowheads="1"/>
          </p:cNvPicPr>
          <p:nvPr/>
        </p:nvPicPr>
        <p:blipFill>
          <a:blip r:embed="rId2"/>
          <a:srcRect/>
          <a:stretch>
            <a:fillRect/>
          </a:stretch>
        </p:blipFill>
        <p:spPr bwMode="auto">
          <a:xfrm>
            <a:off x="5072063" y="2928938"/>
            <a:ext cx="3168650" cy="2114550"/>
          </a:xfrm>
          <a:prstGeom prst="rect">
            <a:avLst/>
          </a:prstGeom>
          <a:noFill/>
          <a:ln w="9525">
            <a:noFill/>
            <a:miter lim="800000"/>
            <a:headEnd/>
            <a:tailEnd/>
          </a:ln>
        </p:spPr>
      </p:pic>
      <p:sp>
        <p:nvSpPr>
          <p:cNvPr id="58376" name="AutoShape 8"/>
          <p:cNvSpPr>
            <a:spLocks noChangeArrowheads="1"/>
          </p:cNvSpPr>
          <p:nvPr/>
        </p:nvSpPr>
        <p:spPr bwMode="auto">
          <a:xfrm>
            <a:off x="468313" y="2060575"/>
            <a:ext cx="8461375" cy="4267200"/>
          </a:xfrm>
          <a:prstGeom prst="cloudCallout">
            <a:avLst>
              <a:gd name="adj1" fmla="val -43750"/>
              <a:gd name="adj2" fmla="val -10861"/>
            </a:avLst>
          </a:prstGeom>
          <a:solidFill>
            <a:schemeClr val="accent1"/>
          </a:solidFill>
          <a:ln w="9525">
            <a:solidFill>
              <a:schemeClr val="tx1"/>
            </a:solidFill>
            <a:round/>
            <a:headEnd/>
            <a:tailEnd/>
          </a:ln>
          <a:effectLst>
            <a:outerShdw dist="107763" dir="18900000" algn="ctr" rotWithShape="0">
              <a:schemeClr val="bg2">
                <a:alpha val="50000"/>
              </a:schemeClr>
            </a:outerShdw>
          </a:effectLst>
        </p:spPr>
        <p:txBody>
          <a:bodyPr/>
          <a:lstStyle/>
          <a:p>
            <a:pPr marL="342900" indent="-342900" algn="ctr">
              <a:spcBef>
                <a:spcPct val="20000"/>
              </a:spcBef>
              <a:defRPr/>
            </a:pPr>
            <a:endParaRPr lang="ru-RU" b="1" dirty="0">
              <a:solidFill>
                <a:srgbClr val="CC0000"/>
              </a:solidFill>
              <a:effectLst>
                <a:outerShdw blurRad="38100" dist="38100" dir="2700000" algn="tl">
                  <a:srgbClr val="000000">
                    <a:alpha val="43137"/>
                  </a:srgbClr>
                </a:outerShdw>
              </a:effectLst>
              <a:latin typeface="Footlight MT Light" pitchFamily="18" charset="0"/>
            </a:endParaRPr>
          </a:p>
          <a:p>
            <a:pPr marL="342900" indent="-342900" algn="ctr">
              <a:spcBef>
                <a:spcPct val="20000"/>
              </a:spcBef>
              <a:defRPr/>
            </a:pPr>
            <a:r>
              <a:rPr lang="en-US" sz="7200" b="1" dirty="0">
                <a:solidFill>
                  <a:srgbClr val="CC0000"/>
                </a:solidFill>
                <a:effectLst>
                  <a:outerShdw blurRad="38100" dist="38100" dir="2700000" algn="tl">
                    <a:srgbClr val="000000">
                      <a:alpha val="43137"/>
                    </a:srgbClr>
                  </a:outerShdw>
                </a:effectLst>
                <a:latin typeface="Footlight MT Light" pitchFamily="18" charset="0"/>
              </a:rPr>
              <a:t>Summarizing</a:t>
            </a:r>
            <a:endParaRPr lang="ru-RU" sz="7200" b="1" dirty="0">
              <a:solidFill>
                <a:srgbClr val="CC0000"/>
              </a:solidFill>
              <a:effectLst>
                <a:outerShdw blurRad="38100" dist="38100" dir="2700000" algn="tl">
                  <a:srgbClr val="000000">
                    <a:alpha val="43137"/>
                  </a:srgbClr>
                </a:outerShdw>
              </a:effectLst>
              <a:latin typeface="Footlight MT Light" pitchFamily="18" charset="0"/>
            </a:endParaRPr>
          </a:p>
        </p:txBody>
      </p:sp>
      <p:pic>
        <p:nvPicPr>
          <p:cNvPr id="27655" name="Picture 32" descr="COMPUTER"/>
          <p:cNvPicPr>
            <a:picLocks noChangeAspect="1" noChangeArrowheads="1"/>
          </p:cNvPicPr>
          <p:nvPr/>
        </p:nvPicPr>
        <p:blipFill>
          <a:blip r:embed="rId3"/>
          <a:srcRect/>
          <a:stretch>
            <a:fillRect/>
          </a:stretch>
        </p:blipFill>
        <p:spPr bwMode="auto">
          <a:xfrm>
            <a:off x="6357938" y="214313"/>
            <a:ext cx="2600325" cy="2416175"/>
          </a:xfrm>
          <a:prstGeom prst="rect">
            <a:avLst/>
          </a:prstGeom>
          <a:noFill/>
          <a:ln w="9525">
            <a:noFill/>
            <a:miter lim="800000"/>
            <a:headEnd/>
            <a:tailEnd/>
          </a:ln>
        </p:spPr>
      </p:pic>
      <p:sp>
        <p:nvSpPr>
          <p:cNvPr id="27656" name="Номер слайда 7"/>
          <p:cNvSpPr>
            <a:spLocks noGrp="1"/>
          </p:cNvSpPr>
          <p:nvPr>
            <p:ph type="sldNum" sz="quarter" idx="12"/>
          </p:nvPr>
        </p:nvSpPr>
        <p:spPr>
          <a:noFill/>
        </p:spPr>
        <p:txBody>
          <a:bodyPr/>
          <a:lstStyle/>
          <a:p>
            <a:fld id="{3377089D-FAB6-403E-B264-EA0169524CEF}" type="slidenum">
              <a:rPr smtClean="0"/>
              <a:pPr/>
              <a:t>24</a:t>
            </a:fld>
            <a:endParaRPr smtClean="0"/>
          </a:p>
        </p:txBody>
      </p:sp>
    </p:spTree>
  </p:cSld>
  <p:clrMapOvr>
    <a:masterClrMapping/>
  </p:clrMapOvr>
  <p:transition spd="med">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6" name="WordArt 4"/>
          <p:cNvSpPr>
            <a:spLocks noChangeArrowheads="1" noChangeShapeType="1" noTextEdit="1"/>
          </p:cNvSpPr>
          <p:nvPr/>
        </p:nvSpPr>
        <p:spPr bwMode="auto">
          <a:xfrm>
            <a:off x="381000" y="1295400"/>
            <a:ext cx="8305800" cy="4343400"/>
          </a:xfrm>
          <a:prstGeom prst="rect">
            <a:avLst/>
          </a:prstGeom>
        </p:spPr>
        <p:txBody>
          <a:bodyPr wrap="none" fromWordArt="1">
            <a:prstTxWarp prst="textPlain">
              <a:avLst>
                <a:gd name="adj" fmla="val 50000"/>
              </a:avLst>
            </a:prstTxWarp>
          </a:bodyPr>
          <a:lstStyle/>
          <a:p>
            <a:pPr algn="ctr"/>
            <a:endParaRPr lang="ru-RU" sz="3600" b="1" i="1" kern="10">
              <a:ln w="9525">
                <a:solidFill>
                  <a:srgbClr val="000000"/>
                </a:solidFill>
                <a:round/>
                <a:headEnd/>
                <a:tailEnd/>
              </a:ln>
              <a:gradFill rotWithShape="1">
                <a:gsLst>
                  <a:gs pos="0">
                    <a:srgbClr val="FFFF00"/>
                  </a:gs>
                  <a:gs pos="100000">
                    <a:srgbClr val="A50021"/>
                  </a:gs>
                </a:gsLst>
                <a:path path="rect">
                  <a:fillToRect l="50000" t="50000" r="50000" b="50000"/>
                </a:path>
              </a:gradFill>
              <a:effectLst>
                <a:outerShdw dist="107763" dir="18900000" algn="ctr" rotWithShape="0">
                  <a:srgbClr val="868686">
                    <a:alpha val="50000"/>
                  </a:srgbClr>
                </a:outerShdw>
              </a:effectLst>
              <a:latin typeface="Arial"/>
              <a:cs typeface="Arial"/>
            </a:endParaRPr>
          </a:p>
        </p:txBody>
      </p:sp>
      <p:pic>
        <p:nvPicPr>
          <p:cNvPr id="4099" name="Picture 3" descr="IMG_6759"/>
          <p:cNvPicPr>
            <a:picLocks noChangeAspect="1" noChangeArrowheads="1"/>
          </p:cNvPicPr>
          <p:nvPr/>
        </p:nvPicPr>
        <p:blipFill>
          <a:blip r:embed="rId2" cstate="print">
            <a:lum contrast="20000"/>
          </a:blip>
          <a:srcRect l="2634" r="3430" b="8451"/>
          <a:stretch>
            <a:fillRect/>
          </a:stretch>
        </p:blipFill>
        <p:spPr bwMode="auto">
          <a:xfrm>
            <a:off x="0" y="1295400"/>
            <a:ext cx="9144000" cy="5562600"/>
          </a:xfrm>
          <a:prstGeom prst="rect">
            <a:avLst/>
          </a:prstGeom>
          <a:ln>
            <a:noFill/>
          </a:ln>
          <a:effectLst>
            <a:softEdge rad="112500"/>
          </a:effectLst>
        </p:spPr>
      </p:pic>
      <p:sp>
        <p:nvSpPr>
          <p:cNvPr id="4" name="TextBox 3"/>
          <p:cNvSpPr txBox="1"/>
          <p:nvPr/>
        </p:nvSpPr>
        <p:spPr>
          <a:xfrm>
            <a:off x="152400" y="152400"/>
            <a:ext cx="8839200" cy="1016000"/>
          </a:xfrm>
          <a:prstGeom prst="rect">
            <a:avLst/>
          </a:prstGeom>
          <a:solidFill>
            <a:schemeClr val="bg2">
              <a:lumMod val="20000"/>
              <a:lumOff val="80000"/>
            </a:schemeClr>
          </a:solidFill>
          <a:effectLst>
            <a:outerShdw blurRad="50800" dist="38100" algn="l" rotWithShape="0">
              <a:prstClr val="black">
                <a:alpha val="40000"/>
              </a:prstClr>
            </a:outerShdw>
          </a:effectLst>
        </p:spPr>
        <p:txBody>
          <a:bodyPr>
            <a:spAutoFit/>
          </a:bodyPr>
          <a:lstStyle/>
          <a:p>
            <a:pPr algn="ctr">
              <a:defRPr/>
            </a:pPr>
            <a:r>
              <a:rPr lang="ru-RU" sz="2000" b="1" dirty="0">
                <a:solidFill>
                  <a:srgbClr val="C00000"/>
                </a:solidFill>
                <a:effectLst>
                  <a:outerShdw blurRad="38100" dist="38100" dir="2700000" algn="tl">
                    <a:srgbClr val="000000">
                      <a:alpha val="43137"/>
                    </a:srgbClr>
                  </a:outerShdw>
                </a:effectLst>
                <a:latin typeface="+mn-lt"/>
              </a:rPr>
              <a:t>ГБОУ СО Кадетская школа-интернат </a:t>
            </a:r>
          </a:p>
          <a:p>
            <a:pPr algn="ctr">
              <a:defRPr/>
            </a:pPr>
            <a:r>
              <a:rPr lang="ru-RU" sz="2000" b="1" dirty="0">
                <a:solidFill>
                  <a:srgbClr val="C00000"/>
                </a:solidFill>
                <a:effectLst>
                  <a:outerShdw blurRad="38100" dist="38100" dir="2700000" algn="tl">
                    <a:srgbClr val="000000">
                      <a:alpha val="43137"/>
                    </a:srgbClr>
                  </a:outerShdw>
                </a:effectLst>
                <a:latin typeface="+mn-lt"/>
              </a:rPr>
              <a:t>«ЕКАТЕРИНБУРГСКИЙ КАДЕТСКИЙ КОРПУС</a:t>
            </a:r>
          </a:p>
          <a:p>
            <a:pPr algn="ctr">
              <a:defRPr/>
            </a:pPr>
            <a:r>
              <a:rPr lang="ru-RU" sz="2000" b="1" dirty="0">
                <a:solidFill>
                  <a:srgbClr val="C00000"/>
                </a:solidFill>
                <a:effectLst>
                  <a:outerShdw blurRad="38100" dist="38100" dir="2700000" algn="tl">
                    <a:srgbClr val="000000">
                      <a:alpha val="43137"/>
                    </a:srgbClr>
                  </a:outerShdw>
                </a:effectLst>
                <a:latin typeface="+mn-lt"/>
              </a:rPr>
              <a:t>войск национальной гвардии Российской Федерации»</a:t>
            </a:r>
          </a:p>
        </p:txBody>
      </p:sp>
      <p:pic>
        <p:nvPicPr>
          <p:cNvPr id="28677" name="Picture 4" descr="Герб КШИ копия1"/>
          <p:cNvPicPr>
            <a:picLocks noChangeAspect="1" noChangeArrowheads="1"/>
          </p:cNvPicPr>
          <p:nvPr/>
        </p:nvPicPr>
        <p:blipFill>
          <a:blip r:embed="rId3">
            <a:lum bright="-20000" contrast="40000"/>
          </a:blip>
          <a:srcRect/>
          <a:stretch>
            <a:fillRect/>
          </a:stretch>
        </p:blipFill>
        <p:spPr bwMode="auto">
          <a:xfrm>
            <a:off x="228600" y="381000"/>
            <a:ext cx="733425" cy="838200"/>
          </a:xfrm>
          <a:prstGeom prst="rect">
            <a:avLst/>
          </a:prstGeom>
          <a:noFill/>
          <a:ln w="9525">
            <a:noFill/>
            <a:miter lim="800000"/>
            <a:headEnd/>
            <a:tailEnd/>
          </a:ln>
        </p:spPr>
      </p:pic>
      <p:pic>
        <p:nvPicPr>
          <p:cNvPr id="28678" name="Picture 5" descr="герб_овко"/>
          <p:cNvPicPr>
            <a:picLocks noChangeAspect="1" noChangeArrowheads="1"/>
          </p:cNvPicPr>
          <p:nvPr/>
        </p:nvPicPr>
        <p:blipFill>
          <a:blip r:embed="rId4">
            <a:lum contrast="10000"/>
          </a:blip>
          <a:srcRect/>
          <a:stretch>
            <a:fillRect/>
          </a:stretch>
        </p:blipFill>
        <p:spPr bwMode="auto">
          <a:xfrm>
            <a:off x="8077200" y="379413"/>
            <a:ext cx="827088" cy="839787"/>
          </a:xfrm>
          <a:prstGeom prst="rect">
            <a:avLst/>
          </a:prstGeom>
          <a:noFill/>
          <a:ln w="9525">
            <a:noFill/>
            <a:miter lim="800000"/>
            <a:headEnd/>
            <a:tailEnd/>
          </a:ln>
        </p:spPr>
      </p:pic>
      <p:sp>
        <p:nvSpPr>
          <p:cNvPr id="10" name="Скругленный прямоугольник 9"/>
          <p:cNvSpPr/>
          <p:nvPr/>
        </p:nvSpPr>
        <p:spPr>
          <a:xfrm>
            <a:off x="3657600" y="5562600"/>
            <a:ext cx="3505200" cy="1066800"/>
          </a:xfrm>
          <a:prstGeom prst="roundRect">
            <a:avLst/>
          </a:prstGeom>
          <a:solidFill>
            <a:schemeClr val="bg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b="1" dirty="0">
                <a:solidFill>
                  <a:srgbClr val="C00000"/>
                </a:solidFill>
                <a:effectLst>
                  <a:outerShdw blurRad="38100" dist="38100" dir="2700000" algn="tl">
                    <a:srgbClr val="000000">
                      <a:alpha val="43137"/>
                    </a:srgbClr>
                  </a:outerShdw>
                </a:effectLst>
              </a:rPr>
              <a:t>Автор презентации -  </a:t>
            </a:r>
          </a:p>
          <a:p>
            <a:pPr>
              <a:defRPr/>
            </a:pPr>
            <a:r>
              <a:rPr lang="ru-RU" dirty="0">
                <a:solidFill>
                  <a:srgbClr val="000066"/>
                </a:solidFill>
                <a:effectLst>
                  <a:outerShdw blurRad="38100" dist="38100" dir="2700000" algn="tl">
                    <a:srgbClr val="000000">
                      <a:alpha val="43137"/>
                    </a:srgbClr>
                  </a:outerShdw>
                </a:effectLst>
              </a:rPr>
              <a:t>Учитель английского языка</a:t>
            </a:r>
          </a:p>
          <a:p>
            <a:pPr>
              <a:defRPr/>
            </a:pPr>
            <a:r>
              <a:rPr lang="ru-RU" dirty="0">
                <a:solidFill>
                  <a:srgbClr val="000066"/>
                </a:solidFill>
                <a:effectLst>
                  <a:outerShdw blurRad="38100" dist="38100" dir="2700000" algn="tl">
                    <a:srgbClr val="000000">
                      <a:alpha val="43137"/>
                    </a:srgbClr>
                  </a:outerShdw>
                </a:effectLst>
              </a:rPr>
              <a:t>в</a:t>
            </a:r>
            <a:r>
              <a:rPr lang="ru-RU" dirty="0">
                <a:solidFill>
                  <a:srgbClr val="000066"/>
                </a:solidFill>
                <a:effectLst>
                  <a:outerShdw blurRad="38100" dist="38100" dir="2700000" algn="tl">
                    <a:srgbClr val="000000">
                      <a:alpha val="43137"/>
                    </a:srgbClr>
                  </a:outerShdw>
                </a:effectLst>
              </a:rPr>
              <a:t>ысшей квалификационной категории </a:t>
            </a:r>
            <a:r>
              <a:rPr lang="ru-RU" b="1" dirty="0">
                <a:solidFill>
                  <a:srgbClr val="000066"/>
                </a:solidFill>
                <a:effectLst>
                  <a:outerShdw blurRad="38100" dist="38100" dir="2700000" algn="tl">
                    <a:srgbClr val="000000">
                      <a:alpha val="43137"/>
                    </a:srgbClr>
                  </a:outerShdw>
                </a:effectLst>
              </a:rPr>
              <a:t>Коршунова </a:t>
            </a:r>
            <a:r>
              <a:rPr lang="ru-RU" b="1" dirty="0">
                <a:solidFill>
                  <a:srgbClr val="000066"/>
                </a:solidFill>
                <a:effectLst>
                  <a:outerShdw blurRad="38100" dist="38100" dir="2700000" algn="tl">
                    <a:srgbClr val="000000">
                      <a:alpha val="43137"/>
                    </a:srgbClr>
                  </a:outerShdw>
                </a:effectLst>
              </a:rPr>
              <a:t>Л.Г.</a:t>
            </a:r>
          </a:p>
        </p:txBody>
      </p:sp>
      <p:pic>
        <p:nvPicPr>
          <p:cNvPr id="46082" name="Picture 2" descr="C:\Users\kirill\Desktop\image (9).jpg"/>
          <p:cNvPicPr>
            <a:picLocks noChangeAspect="1" noChangeArrowheads="1"/>
          </p:cNvPicPr>
          <p:nvPr/>
        </p:nvPicPr>
        <p:blipFill>
          <a:blip r:embed="rId5"/>
          <a:srcRect/>
          <a:stretch>
            <a:fillRect/>
          </a:stretch>
        </p:blipFill>
        <p:spPr bwMode="auto">
          <a:xfrm>
            <a:off x="7286644" y="4800600"/>
            <a:ext cx="1704956" cy="1841461"/>
          </a:xfrm>
          <a:prstGeom prst="ellipse">
            <a:avLst/>
          </a:prstGeom>
          <a:ln>
            <a:noFill/>
          </a:ln>
          <a:effectLst>
            <a:softEdge rad="112500"/>
          </a:effec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33476"/>
                                        </p:tgtEl>
                                        <p:attrNameLst>
                                          <p:attrName>style.visibility</p:attrName>
                                        </p:attrNameLst>
                                      </p:cBhvr>
                                      <p:to>
                                        <p:strVal val="visible"/>
                                      </p:to>
                                    </p:set>
                                    <p:animEffect transition="in" filter="fade">
                                      <p:cBhvr>
                                        <p:cTn id="7" dur="2000"/>
                                        <p:tgtEl>
                                          <p:spTgt spid="2334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395288" y="1804988"/>
            <a:ext cx="8355012" cy="3970337"/>
          </a:xfrm>
          <a:prstGeom prst="rect">
            <a:avLst/>
          </a:prstGeom>
          <a:gradFill rotWithShape="1">
            <a:gsLst>
              <a:gs pos="0">
                <a:srgbClr val="F8F8F8"/>
              </a:gs>
              <a:gs pos="100000">
                <a:schemeClr val="bg1"/>
              </a:gs>
            </a:gsLst>
            <a:lin ang="5400000" scaled="1"/>
          </a:gradFill>
          <a:ln w="9525">
            <a:noFill/>
            <a:miter lim="800000"/>
            <a:headEnd/>
            <a:tailEnd/>
          </a:ln>
          <a:effectLst>
            <a:outerShdw dist="107763" dir="18900000" algn="ctr" rotWithShape="0">
              <a:schemeClr val="bg2">
                <a:alpha val="50000"/>
              </a:schemeClr>
            </a:outerShdw>
          </a:effectLst>
        </p:spPr>
        <p:txBody>
          <a:bodyPr anchor="ctr">
            <a:spAutoFit/>
          </a:bodyPr>
          <a:lstStyle/>
          <a:p>
            <a:pPr>
              <a:defRPr/>
            </a:pPr>
            <a:r>
              <a:rPr lang="en-US" sz="3600" b="1" dirty="0">
                <a:solidFill>
                  <a:srgbClr val="000066"/>
                </a:solidFill>
                <a:effectLst>
                  <a:outerShdw blurRad="38100" dist="38100" dir="2700000" algn="tl">
                    <a:srgbClr val="000000">
                      <a:alpha val="43137"/>
                    </a:srgbClr>
                  </a:outerShdw>
                </a:effectLst>
              </a:rPr>
              <a:t>1.</a:t>
            </a:r>
            <a:r>
              <a:rPr lang="en-US" sz="3600" b="1" i="1" dirty="0">
                <a:effectLst>
                  <a:outerShdw blurRad="38100" dist="38100" dir="2700000" algn="tl">
                    <a:srgbClr val="000000">
                      <a:alpha val="43137"/>
                    </a:srgbClr>
                  </a:outerShdw>
                </a:effectLst>
              </a:rPr>
              <a:t> </a:t>
            </a:r>
            <a:r>
              <a:rPr lang="en-US" sz="3600" b="1" dirty="0">
                <a:solidFill>
                  <a:srgbClr val="000066"/>
                </a:solidFill>
                <a:effectLst>
                  <a:outerShdw blurRad="38100" dist="38100" dir="2700000" algn="tl">
                    <a:srgbClr val="000000">
                      <a:alpha val="43137"/>
                    </a:srgbClr>
                  </a:outerShdw>
                </a:effectLst>
                <a:latin typeface="Microsoft Sans Serif" pitchFamily="34" charset="0"/>
              </a:rPr>
              <a:t>Greeting</a:t>
            </a:r>
          </a:p>
          <a:p>
            <a:pPr>
              <a:defRPr/>
            </a:pPr>
            <a:r>
              <a:rPr lang="en-US" sz="3600" b="1" dirty="0">
                <a:solidFill>
                  <a:srgbClr val="000066"/>
                </a:solidFill>
                <a:effectLst>
                  <a:outerShdw blurRad="38100" dist="38100" dir="2700000" algn="tl">
                    <a:srgbClr val="000000">
                      <a:alpha val="43137"/>
                    </a:srgbClr>
                  </a:outerShdw>
                </a:effectLst>
                <a:latin typeface="Microsoft Sans Serif" pitchFamily="34" charset="0"/>
              </a:rPr>
              <a:t>2. Phonetic exercise</a:t>
            </a:r>
          </a:p>
          <a:p>
            <a:pPr>
              <a:defRPr/>
            </a:pPr>
            <a:r>
              <a:rPr lang="en-US" sz="3600" b="1" dirty="0">
                <a:solidFill>
                  <a:srgbClr val="000066"/>
                </a:solidFill>
                <a:effectLst>
                  <a:outerShdw blurRad="38100" dist="38100" dir="2700000" algn="tl">
                    <a:srgbClr val="000000">
                      <a:alpha val="43137"/>
                    </a:srgbClr>
                  </a:outerShdw>
                </a:effectLst>
                <a:latin typeface="Microsoft Sans Serif" pitchFamily="34" charset="0"/>
              </a:rPr>
              <a:t>3. Word shooting</a:t>
            </a:r>
          </a:p>
          <a:p>
            <a:pPr>
              <a:defRPr/>
            </a:pPr>
            <a:r>
              <a:rPr lang="en-US" sz="3600" b="1" dirty="0">
                <a:solidFill>
                  <a:srgbClr val="000066"/>
                </a:solidFill>
                <a:effectLst>
                  <a:outerShdw blurRad="38100" dist="38100" dir="2700000" algn="tl">
                    <a:srgbClr val="000000">
                      <a:alpha val="43137"/>
                    </a:srgbClr>
                  </a:outerShdw>
                </a:effectLst>
                <a:latin typeface="Microsoft Sans Serif" pitchFamily="34" charset="0"/>
              </a:rPr>
              <a:t>4. A dark horse</a:t>
            </a:r>
          </a:p>
          <a:p>
            <a:pPr>
              <a:defRPr/>
            </a:pPr>
            <a:r>
              <a:rPr lang="en-US" sz="3600" b="1" dirty="0">
                <a:solidFill>
                  <a:srgbClr val="000066"/>
                </a:solidFill>
                <a:effectLst>
                  <a:outerShdw blurRad="38100" dist="38100" dir="2700000" algn="tl">
                    <a:srgbClr val="000000">
                      <a:alpha val="43137"/>
                    </a:srgbClr>
                  </a:outerShdw>
                </a:effectLst>
                <a:latin typeface="Microsoft Sans Serif" pitchFamily="34" charset="0"/>
              </a:rPr>
              <a:t>5. Find the Mistakes</a:t>
            </a:r>
          </a:p>
          <a:p>
            <a:pPr>
              <a:defRPr/>
            </a:pPr>
            <a:r>
              <a:rPr lang="en-US" sz="3600" b="1" dirty="0">
                <a:solidFill>
                  <a:srgbClr val="000066"/>
                </a:solidFill>
                <a:effectLst>
                  <a:outerShdw blurRad="38100" dist="38100" dir="2700000" algn="tl">
                    <a:srgbClr val="000000">
                      <a:alpha val="43137"/>
                    </a:srgbClr>
                  </a:outerShdw>
                </a:effectLst>
                <a:latin typeface="Microsoft Sans Serif" pitchFamily="34" charset="0"/>
              </a:rPr>
              <a:t>6. Questions</a:t>
            </a:r>
          </a:p>
          <a:p>
            <a:pPr>
              <a:defRPr/>
            </a:pPr>
            <a:r>
              <a:rPr lang="en-US" sz="3600" b="1" dirty="0">
                <a:solidFill>
                  <a:srgbClr val="000066"/>
                </a:solidFill>
                <a:effectLst>
                  <a:outerShdw blurRad="38100" dist="38100" dir="2700000" algn="tl">
                    <a:srgbClr val="000000">
                      <a:alpha val="43137"/>
                    </a:srgbClr>
                  </a:outerShdw>
                </a:effectLst>
                <a:latin typeface="Microsoft Sans Serif" pitchFamily="34" charset="0"/>
              </a:rPr>
              <a:t>7. Summarizing</a:t>
            </a:r>
            <a:endParaRPr lang="ru-RU" sz="3600" b="1" dirty="0">
              <a:solidFill>
                <a:srgbClr val="000066"/>
              </a:solidFill>
              <a:effectLst>
                <a:outerShdw blurRad="38100" dist="38100" dir="2700000" algn="tl">
                  <a:srgbClr val="000000">
                    <a:alpha val="43137"/>
                  </a:srgbClr>
                </a:outerShdw>
              </a:effectLst>
              <a:latin typeface="Microsoft Sans Serif" pitchFamily="34" charset="0"/>
            </a:endParaRPr>
          </a:p>
        </p:txBody>
      </p:sp>
      <p:sp>
        <p:nvSpPr>
          <p:cNvPr id="55299" name="Rectangle 3"/>
          <p:cNvSpPr>
            <a:spLocks noChangeArrowheads="1"/>
          </p:cNvSpPr>
          <p:nvPr/>
        </p:nvSpPr>
        <p:spPr bwMode="auto">
          <a:xfrm>
            <a:off x="3779838" y="549275"/>
            <a:ext cx="4757737" cy="579438"/>
          </a:xfrm>
          <a:prstGeom prst="rect">
            <a:avLst/>
          </a:prstGeom>
          <a:noFill/>
          <a:ln w="9525">
            <a:noFill/>
            <a:miter lim="800000"/>
            <a:headEnd/>
            <a:tailEnd/>
          </a:ln>
          <a:effectLst/>
        </p:spPr>
        <p:txBody>
          <a:bodyPr wrap="none">
            <a:spAutoFit/>
          </a:bodyPr>
          <a:lstStyle/>
          <a:p>
            <a:pPr>
              <a:defRPr/>
            </a:pPr>
            <a:r>
              <a:rPr lang="en-US" sz="3200" b="1" dirty="0">
                <a:solidFill>
                  <a:srgbClr val="FFFFFF"/>
                </a:solidFill>
                <a:effectLst>
                  <a:outerShdw blurRad="38100" dist="38100" dir="2700000" algn="tl">
                    <a:srgbClr val="000000"/>
                  </a:outerShdw>
                </a:effectLst>
              </a:rPr>
              <a:t>The </a:t>
            </a:r>
            <a:r>
              <a:rPr lang="en-US" sz="3200" b="1" dirty="0">
                <a:solidFill>
                  <a:srgbClr val="FFFFFF"/>
                </a:solidFill>
                <a:effectLst>
                  <a:outerShdw blurRad="38100" dist="38100" dir="2700000" algn="tl">
                    <a:srgbClr val="000000"/>
                  </a:outerShdw>
                </a:effectLst>
              </a:rPr>
              <a:t>Plan of the Lesson</a:t>
            </a:r>
            <a:r>
              <a:rPr lang="en-US" sz="3200" b="1" dirty="0">
                <a:solidFill>
                  <a:srgbClr val="FFFFFF"/>
                </a:solidFill>
                <a:effectLst>
                  <a:outerShdw blurRad="38100" dist="38100" dir="2700000" algn="tl">
                    <a:srgbClr val="000000"/>
                  </a:outerShdw>
                </a:effectLst>
              </a:rPr>
              <a:t>:</a:t>
            </a:r>
            <a:endParaRPr lang="ru-RU" sz="3200" b="1" dirty="0">
              <a:solidFill>
                <a:srgbClr val="FFFFFF"/>
              </a:solidFill>
              <a:effectLst>
                <a:outerShdw blurRad="38100" dist="38100" dir="2700000" algn="tl">
                  <a:srgbClr val="000000"/>
                </a:outerShdw>
              </a:effectLst>
            </a:endParaRPr>
          </a:p>
        </p:txBody>
      </p:sp>
      <p:sp>
        <p:nvSpPr>
          <p:cNvPr id="6148" name="Прямоугольник 7"/>
          <p:cNvSpPr>
            <a:spLocks noChangeArrowheads="1"/>
          </p:cNvSpPr>
          <p:nvPr/>
        </p:nvSpPr>
        <p:spPr bwMode="auto">
          <a:xfrm>
            <a:off x="785813" y="357188"/>
            <a:ext cx="2786062" cy="1143000"/>
          </a:xfrm>
          <a:prstGeom prst="rect">
            <a:avLst/>
          </a:prstGeom>
          <a:solidFill>
            <a:schemeClr val="accent1"/>
          </a:solidFill>
          <a:ln w="9525" algn="ctr">
            <a:solidFill>
              <a:schemeClr val="tx1"/>
            </a:solidFill>
            <a:round/>
            <a:headEnd/>
            <a:tailEnd/>
          </a:ln>
        </p:spPr>
        <p:txBody>
          <a:bodyPr/>
          <a:lstStyle/>
          <a:p>
            <a:pPr eaLnBrk="0" hangingPunct="0"/>
            <a:endParaRPr lang="ru-RU"/>
          </a:p>
        </p:txBody>
      </p:sp>
      <p:pic>
        <p:nvPicPr>
          <p:cNvPr id="6149" name="Picture 7" descr="Смайлики картинки гиф анимации: Компьютер с воздушным поцелуем скачать"/>
          <p:cNvPicPr>
            <a:picLocks noChangeAspect="1" noChangeArrowheads="1" noCrop="1"/>
          </p:cNvPicPr>
          <p:nvPr/>
        </p:nvPicPr>
        <p:blipFill>
          <a:blip r:embed="rId2"/>
          <a:srcRect/>
          <a:stretch>
            <a:fillRect/>
          </a:stretch>
        </p:blipFill>
        <p:spPr bwMode="auto">
          <a:xfrm>
            <a:off x="785813" y="285750"/>
            <a:ext cx="2857500" cy="127635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52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3657600" y="549275"/>
            <a:ext cx="5486400" cy="719138"/>
          </a:xfrm>
          <a:gradFill rotWithShape="1">
            <a:gsLst>
              <a:gs pos="0">
                <a:srgbClr val="F8F8F8"/>
              </a:gs>
              <a:gs pos="100000">
                <a:schemeClr val="accent1"/>
              </a:gs>
            </a:gsLst>
            <a:lin ang="5400000" scaled="1"/>
          </a:gradFill>
        </p:spPr>
        <p:txBody>
          <a:bodyPr/>
          <a:lstStyle/>
          <a:p>
            <a:pPr eaLnBrk="1" hangingPunct="1">
              <a:defRPr/>
            </a:pPr>
            <a:r>
              <a:rPr lang="en-US" sz="4400" b="1" dirty="0" smtClean="0">
                <a:solidFill>
                  <a:srgbClr val="990000"/>
                </a:solidFill>
                <a:effectLst>
                  <a:outerShdw blurRad="38100" dist="38100" dir="2700000" algn="tl">
                    <a:srgbClr val="000000">
                      <a:alpha val="43137"/>
                    </a:srgbClr>
                  </a:outerShdw>
                </a:effectLst>
                <a:latin typeface="Century Schoolbook" pitchFamily="18" charset="0"/>
              </a:rPr>
              <a:t>Phonetic exercise</a:t>
            </a:r>
            <a:endParaRPr sz="4400" b="1" smtClean="0">
              <a:solidFill>
                <a:srgbClr val="990000"/>
              </a:solidFill>
              <a:effectLst>
                <a:outerShdw blurRad="38100" dist="38100" dir="2700000" algn="tl">
                  <a:srgbClr val="000000">
                    <a:alpha val="43137"/>
                  </a:srgbClr>
                </a:outerShdw>
              </a:effectLst>
              <a:latin typeface="Century Schoolbook" pitchFamily="18" charset="0"/>
            </a:endParaRPr>
          </a:p>
        </p:txBody>
      </p:sp>
      <p:sp>
        <p:nvSpPr>
          <p:cNvPr id="34819" name="Rectangle 3"/>
          <p:cNvSpPr>
            <a:spLocks noGrp="1" noChangeArrowheads="1"/>
          </p:cNvSpPr>
          <p:nvPr>
            <p:ph type="body" idx="4294967295"/>
          </p:nvPr>
        </p:nvSpPr>
        <p:spPr>
          <a:xfrm>
            <a:off x="0" y="1557338"/>
            <a:ext cx="9144000" cy="5688012"/>
          </a:xfrm>
          <a:solidFill>
            <a:srgbClr val="F8F8F8"/>
          </a:solidFill>
        </p:spPr>
        <p:txBody>
          <a:bodyPr/>
          <a:lstStyle/>
          <a:p>
            <a:pPr algn="ctr" eaLnBrk="1" hangingPunct="1">
              <a:lnSpc>
                <a:spcPct val="80000"/>
              </a:lnSpc>
              <a:buFontTx/>
              <a:buNone/>
              <a:defRPr/>
            </a:pPr>
            <a:r>
              <a:rPr lang="en-US" sz="2400" b="1" dirty="0" smtClean="0">
                <a:solidFill>
                  <a:srgbClr val="990000"/>
                </a:solidFill>
                <a:effectLst>
                  <a:outerShdw blurRad="38100" dist="38100" dir="2700000" algn="tl">
                    <a:srgbClr val="000000">
                      <a:alpha val="43137"/>
                    </a:srgbClr>
                  </a:outerShdw>
                </a:effectLst>
                <a:latin typeface="Bookman Old Style" pitchFamily="18" charset="0"/>
              </a:rPr>
              <a:t>Speak loud! Pronounce correctly!</a:t>
            </a:r>
            <a:endParaRPr sz="2400" b="1" smtClean="0">
              <a:solidFill>
                <a:srgbClr val="990000"/>
              </a:solidFill>
              <a:effectLst>
                <a:outerShdw blurRad="38100" dist="38100" dir="2700000" algn="tl">
                  <a:srgbClr val="000000">
                    <a:alpha val="43137"/>
                  </a:srgbClr>
                </a:outerShdw>
              </a:effectLst>
              <a:latin typeface="Bookman Old Style" pitchFamily="18" charset="0"/>
            </a:endParaRPr>
          </a:p>
          <a:p>
            <a:pPr algn="ctr" eaLnBrk="1" hangingPunct="1">
              <a:lnSpc>
                <a:spcPct val="80000"/>
              </a:lnSpc>
              <a:buFontTx/>
              <a:buNone/>
              <a:defRPr/>
            </a:pPr>
            <a:endParaRPr lang="en-US" sz="2400" b="1" dirty="0" smtClean="0">
              <a:solidFill>
                <a:srgbClr val="1C1C1C"/>
              </a:solidFill>
              <a:effectLst>
                <a:outerShdw blurRad="38100" dist="38100" dir="2700000" algn="tl">
                  <a:srgbClr val="C0C0C0"/>
                </a:outerShdw>
              </a:effectLst>
              <a:latin typeface="Bookman Old Style" pitchFamily="18" charset="0"/>
            </a:endParaRPr>
          </a:p>
          <a:p>
            <a:pPr eaLnBrk="1" hangingPunct="1">
              <a:lnSpc>
                <a:spcPct val="80000"/>
              </a:lnSpc>
              <a:defRPr/>
            </a:pPr>
            <a:r>
              <a:rPr lang="en-US" sz="2400" b="1" dirty="0" smtClean="0">
                <a:solidFill>
                  <a:srgbClr val="1C1C1C"/>
                </a:solidFill>
                <a:effectLst>
                  <a:outerShdw blurRad="38100" dist="38100" dir="2700000" algn="tl">
                    <a:srgbClr val="C0C0C0"/>
                  </a:outerShdw>
                </a:effectLst>
                <a:latin typeface="Bookman Old Style" pitchFamily="18" charset="0"/>
              </a:rPr>
              <a:t>1. hardware -</a:t>
            </a:r>
            <a:r>
              <a:rPr lang="en-US" sz="2400" b="1" dirty="0" smtClean="0">
                <a:effectLst>
                  <a:outerShdw blurRad="38100" dist="38100" dir="2700000" algn="tl">
                    <a:srgbClr val="C0C0C0"/>
                  </a:outerShdw>
                </a:effectLst>
                <a:latin typeface="Bookman Old Style" pitchFamily="18" charset="0"/>
              </a:rPr>
              <a:t> </a:t>
            </a:r>
            <a:r>
              <a:rPr sz="2400" b="1" smtClean="0">
                <a:effectLst>
                  <a:outerShdw blurRad="38100" dist="38100" dir="2700000" algn="tl">
                    <a:srgbClr val="C0C0C0"/>
                  </a:outerShdw>
                </a:effectLst>
                <a:latin typeface="Bookman Old Style" pitchFamily="18" charset="0"/>
              </a:rPr>
              <a:t>аппаратное обеспечение</a:t>
            </a:r>
            <a:endParaRPr lang="en-US" sz="2400" b="1" dirty="0" smtClean="0">
              <a:solidFill>
                <a:srgbClr val="1C1C1C"/>
              </a:solidFill>
              <a:effectLst>
                <a:outerShdw blurRad="38100" dist="38100" dir="2700000" algn="tl">
                  <a:srgbClr val="C0C0C0"/>
                </a:outerShdw>
              </a:effectLst>
              <a:latin typeface="Bookman Old Style" pitchFamily="18" charset="0"/>
            </a:endParaRPr>
          </a:p>
          <a:p>
            <a:pPr eaLnBrk="1" hangingPunct="1">
              <a:lnSpc>
                <a:spcPct val="80000"/>
              </a:lnSpc>
              <a:defRPr/>
            </a:pPr>
            <a:r>
              <a:rPr lang="en-US" sz="2400" b="1" dirty="0" smtClean="0">
                <a:solidFill>
                  <a:srgbClr val="1C1C1C"/>
                </a:solidFill>
                <a:effectLst>
                  <a:outerShdw blurRad="38100" dist="38100" dir="2700000" algn="tl">
                    <a:srgbClr val="C0C0C0"/>
                  </a:outerShdw>
                </a:effectLst>
                <a:latin typeface="Bookman Old Style" pitchFamily="18" charset="0"/>
              </a:rPr>
              <a:t>2. personal computer (PC) - </a:t>
            </a:r>
            <a:r>
              <a:rPr sz="2400" b="1" smtClean="0">
                <a:effectLst>
                  <a:outerShdw blurRad="38100" dist="38100" dir="2700000" algn="tl">
                    <a:srgbClr val="C0C0C0"/>
                  </a:outerShdw>
                </a:effectLst>
                <a:latin typeface="Bookman Old Style" pitchFamily="18" charset="0"/>
              </a:rPr>
              <a:t>персональный комп</a:t>
            </a:r>
            <a:r>
              <a:rPr lang="en-US" sz="2400" b="1" dirty="0" smtClean="0">
                <a:effectLst>
                  <a:outerShdw blurRad="38100" dist="38100" dir="2700000" algn="tl">
                    <a:srgbClr val="C0C0C0"/>
                  </a:outerShdw>
                </a:effectLst>
                <a:latin typeface="Bookman Old Style" pitchFamily="18" charset="0"/>
              </a:rPr>
              <a:t>.</a:t>
            </a:r>
            <a:endParaRPr lang="en-US" sz="2400" b="1" dirty="0" smtClean="0">
              <a:solidFill>
                <a:srgbClr val="1C1C1C"/>
              </a:solidFill>
              <a:effectLst>
                <a:outerShdw blurRad="38100" dist="38100" dir="2700000" algn="tl">
                  <a:srgbClr val="C0C0C0"/>
                </a:outerShdw>
              </a:effectLst>
              <a:latin typeface="Bookman Old Style" pitchFamily="18" charset="0"/>
            </a:endParaRPr>
          </a:p>
          <a:p>
            <a:pPr eaLnBrk="1" hangingPunct="1">
              <a:lnSpc>
                <a:spcPct val="80000"/>
              </a:lnSpc>
              <a:defRPr/>
            </a:pPr>
            <a:r>
              <a:rPr lang="en-US" sz="2400" b="1" dirty="0" smtClean="0">
                <a:solidFill>
                  <a:srgbClr val="1C1C1C"/>
                </a:solidFill>
                <a:effectLst>
                  <a:outerShdw blurRad="38100" dist="38100" dir="2700000" algn="tl">
                    <a:srgbClr val="C0C0C0"/>
                  </a:outerShdw>
                </a:effectLst>
                <a:latin typeface="Bookman Old Style" pitchFamily="18" charset="0"/>
              </a:rPr>
              <a:t>3. memory</a:t>
            </a:r>
            <a:r>
              <a:rPr lang="en-US" sz="2400" b="1" dirty="0" smtClean="0">
                <a:solidFill>
                  <a:srgbClr val="1C1C1C"/>
                </a:solidFill>
                <a:latin typeface="Bookman Old Style" pitchFamily="18" charset="0"/>
              </a:rPr>
              <a:t> -</a:t>
            </a:r>
            <a:r>
              <a:rPr lang="en-US" sz="2400" b="1" dirty="0" smtClean="0">
                <a:latin typeface="Bookman Old Style" pitchFamily="18" charset="0"/>
              </a:rPr>
              <a:t> </a:t>
            </a:r>
            <a:r>
              <a:rPr sz="2400" b="1" smtClean="0">
                <a:latin typeface="Bookman Old Style" pitchFamily="18" charset="0"/>
              </a:rPr>
              <a:t>память</a:t>
            </a:r>
            <a:endParaRPr lang="en-US" sz="2400" b="1" dirty="0" smtClean="0">
              <a:solidFill>
                <a:srgbClr val="1C1C1C"/>
              </a:solidFill>
              <a:latin typeface="Bookman Old Style" pitchFamily="18" charset="0"/>
            </a:endParaRPr>
          </a:p>
          <a:p>
            <a:pPr eaLnBrk="1" hangingPunct="1">
              <a:lnSpc>
                <a:spcPct val="80000"/>
              </a:lnSpc>
              <a:defRPr/>
            </a:pPr>
            <a:r>
              <a:rPr lang="en-US" sz="2400" b="1" dirty="0" smtClean="0">
                <a:solidFill>
                  <a:srgbClr val="1C1C1C"/>
                </a:solidFill>
                <a:effectLst>
                  <a:outerShdw blurRad="38100" dist="38100" dir="2700000" algn="tl">
                    <a:srgbClr val="C0C0C0"/>
                  </a:outerShdw>
                </a:effectLst>
                <a:latin typeface="Bookman Old Style" pitchFamily="18" charset="0"/>
              </a:rPr>
              <a:t>4. hard disk - </a:t>
            </a:r>
            <a:r>
              <a:rPr sz="2400" b="1" smtClean="0">
                <a:effectLst>
                  <a:outerShdw blurRad="38100" dist="38100" dir="2700000" algn="tl">
                    <a:srgbClr val="C0C0C0"/>
                  </a:outerShdw>
                </a:effectLst>
                <a:latin typeface="Bookman Old Style" pitchFamily="18" charset="0"/>
              </a:rPr>
              <a:t> жёсткий диск</a:t>
            </a:r>
            <a:r>
              <a:rPr lang="en-US" sz="2400" b="1" dirty="0" smtClean="0">
                <a:solidFill>
                  <a:srgbClr val="1C1C1C"/>
                </a:solidFill>
                <a:effectLst>
                  <a:outerShdw blurRad="38100" dist="38100" dir="2700000" algn="tl">
                    <a:srgbClr val="C0C0C0"/>
                  </a:outerShdw>
                </a:effectLst>
                <a:latin typeface="Bookman Old Style" pitchFamily="18" charset="0"/>
              </a:rPr>
              <a:t>  </a:t>
            </a:r>
          </a:p>
          <a:p>
            <a:pPr eaLnBrk="1" hangingPunct="1">
              <a:lnSpc>
                <a:spcPct val="80000"/>
              </a:lnSpc>
              <a:defRPr/>
            </a:pPr>
            <a:r>
              <a:rPr lang="en-US" sz="2400" b="1" dirty="0" smtClean="0">
                <a:solidFill>
                  <a:srgbClr val="1C1C1C"/>
                </a:solidFill>
                <a:effectLst>
                  <a:outerShdw blurRad="38100" dist="38100" dir="2700000" algn="tl">
                    <a:srgbClr val="C0C0C0"/>
                  </a:outerShdw>
                </a:effectLst>
                <a:latin typeface="Bookman Old Style" pitchFamily="18" charset="0"/>
              </a:rPr>
              <a:t>5. keyboard -</a:t>
            </a:r>
            <a:r>
              <a:rPr sz="2400" b="1" smtClean="0">
                <a:effectLst>
                  <a:outerShdw blurRad="38100" dist="38100" dir="2700000" algn="tl">
                    <a:srgbClr val="C0C0C0"/>
                  </a:outerShdw>
                </a:effectLst>
                <a:latin typeface="Bookman Old Style" pitchFamily="18" charset="0"/>
              </a:rPr>
              <a:t> клавиатура</a:t>
            </a:r>
            <a:r>
              <a:rPr lang="en-US" sz="2400" b="1" dirty="0" smtClean="0">
                <a:solidFill>
                  <a:srgbClr val="1C1C1C"/>
                </a:solidFill>
                <a:effectLst>
                  <a:outerShdw blurRad="38100" dist="38100" dir="2700000" algn="tl">
                    <a:srgbClr val="C0C0C0"/>
                  </a:outerShdw>
                </a:effectLst>
                <a:latin typeface="Bookman Old Style" pitchFamily="18" charset="0"/>
              </a:rPr>
              <a:t>               </a:t>
            </a:r>
          </a:p>
          <a:p>
            <a:pPr eaLnBrk="1" hangingPunct="1">
              <a:lnSpc>
                <a:spcPct val="80000"/>
              </a:lnSpc>
              <a:defRPr/>
            </a:pPr>
            <a:r>
              <a:rPr lang="en-US" sz="2400" b="1" dirty="0" smtClean="0">
                <a:solidFill>
                  <a:srgbClr val="1C1C1C"/>
                </a:solidFill>
                <a:effectLst>
                  <a:outerShdw blurRad="38100" dist="38100" dir="2700000" algn="tl">
                    <a:srgbClr val="C0C0C0"/>
                  </a:outerShdw>
                </a:effectLst>
                <a:latin typeface="Bookman Old Style" pitchFamily="18" charset="0"/>
              </a:rPr>
              <a:t>6. key -</a:t>
            </a:r>
            <a:r>
              <a:rPr sz="2400" b="1" smtClean="0">
                <a:effectLst>
                  <a:outerShdw blurRad="38100" dist="38100" dir="2700000" algn="tl">
                    <a:srgbClr val="C0C0C0"/>
                  </a:outerShdw>
                </a:effectLst>
                <a:latin typeface="Bookman Old Style" pitchFamily="18" charset="0"/>
              </a:rPr>
              <a:t> клавиша</a:t>
            </a:r>
            <a:r>
              <a:rPr lang="en-US" sz="2400" b="1" dirty="0" smtClean="0">
                <a:solidFill>
                  <a:srgbClr val="1C1C1C"/>
                </a:solidFill>
                <a:effectLst>
                  <a:outerShdw blurRad="38100" dist="38100" dir="2700000" algn="tl">
                    <a:srgbClr val="C0C0C0"/>
                  </a:outerShdw>
                </a:effectLst>
                <a:latin typeface="Bookman Old Style" pitchFamily="18" charset="0"/>
              </a:rPr>
              <a:t>          </a:t>
            </a:r>
          </a:p>
          <a:p>
            <a:pPr eaLnBrk="1" hangingPunct="1">
              <a:lnSpc>
                <a:spcPct val="80000"/>
              </a:lnSpc>
              <a:defRPr/>
            </a:pPr>
            <a:r>
              <a:rPr lang="en-US" sz="2400" b="1" dirty="0" smtClean="0">
                <a:solidFill>
                  <a:srgbClr val="1C1C1C"/>
                </a:solidFill>
                <a:effectLst>
                  <a:outerShdw blurRad="38100" dist="38100" dir="2700000" algn="tl">
                    <a:srgbClr val="C0C0C0"/>
                  </a:outerShdw>
                </a:effectLst>
                <a:latin typeface="Bookman Old Style" pitchFamily="18" charset="0"/>
              </a:rPr>
              <a:t>7. drive -</a:t>
            </a:r>
            <a:r>
              <a:rPr sz="2400" b="1" smtClean="0">
                <a:effectLst>
                  <a:outerShdw blurRad="38100" dist="38100" dir="2700000" algn="tl">
                    <a:srgbClr val="C0C0C0"/>
                  </a:outerShdw>
                </a:effectLst>
                <a:latin typeface="Bookman Old Style" pitchFamily="18" charset="0"/>
              </a:rPr>
              <a:t> дисковод</a:t>
            </a:r>
            <a:r>
              <a:rPr lang="en-US" sz="2400" b="1" dirty="0" smtClean="0">
                <a:solidFill>
                  <a:srgbClr val="1C1C1C"/>
                </a:solidFill>
                <a:effectLst>
                  <a:outerShdw blurRad="38100" dist="38100" dir="2700000" algn="tl">
                    <a:srgbClr val="C0C0C0"/>
                  </a:outerShdw>
                </a:effectLst>
                <a:latin typeface="Bookman Old Style" pitchFamily="18" charset="0"/>
              </a:rPr>
              <a:t>                </a:t>
            </a:r>
          </a:p>
          <a:p>
            <a:pPr eaLnBrk="1" hangingPunct="1">
              <a:lnSpc>
                <a:spcPct val="70000"/>
              </a:lnSpc>
              <a:defRPr/>
            </a:pPr>
            <a:r>
              <a:rPr lang="en-US" sz="2400" b="1" dirty="0" smtClean="0">
                <a:solidFill>
                  <a:srgbClr val="1C1C1C"/>
                </a:solidFill>
                <a:effectLst>
                  <a:outerShdw blurRad="38100" dist="38100" dir="2700000" algn="tl">
                    <a:srgbClr val="C0C0C0"/>
                  </a:outerShdw>
                </a:effectLst>
                <a:latin typeface="Bookman Old Style" pitchFamily="18" charset="0"/>
              </a:rPr>
              <a:t>8. port - </a:t>
            </a:r>
            <a:r>
              <a:rPr sz="2400" b="1" smtClean="0">
                <a:effectLst>
                  <a:outerShdw blurRad="38100" dist="38100" dir="2700000" algn="tl">
                    <a:srgbClr val="C0C0C0"/>
                  </a:outerShdw>
                </a:effectLst>
                <a:latin typeface="Bookman Old Style" pitchFamily="18" charset="0"/>
              </a:rPr>
              <a:t>порт</a:t>
            </a:r>
            <a:r>
              <a:rPr lang="en-US" sz="2400" b="1" dirty="0" smtClean="0">
                <a:solidFill>
                  <a:srgbClr val="1C1C1C"/>
                </a:solidFill>
                <a:effectLst>
                  <a:outerShdw blurRad="38100" dist="38100" dir="2700000" algn="tl">
                    <a:srgbClr val="C0C0C0"/>
                  </a:outerShdw>
                </a:effectLst>
                <a:latin typeface="Bookman Old Style" pitchFamily="18" charset="0"/>
              </a:rPr>
              <a:t>                  </a:t>
            </a:r>
          </a:p>
          <a:p>
            <a:pPr eaLnBrk="1" hangingPunct="1">
              <a:lnSpc>
                <a:spcPct val="70000"/>
              </a:lnSpc>
              <a:defRPr/>
            </a:pPr>
            <a:r>
              <a:rPr lang="en-US" sz="2400" b="1" dirty="0" smtClean="0">
                <a:solidFill>
                  <a:srgbClr val="1C1C1C"/>
                </a:solidFill>
                <a:effectLst>
                  <a:outerShdw blurRad="38100" dist="38100" dir="2700000" algn="tl">
                    <a:srgbClr val="C0C0C0"/>
                  </a:outerShdw>
                </a:effectLst>
                <a:latin typeface="Bookman Old Style" pitchFamily="18" charset="0"/>
              </a:rPr>
              <a:t>9. mouse - </a:t>
            </a:r>
            <a:r>
              <a:rPr sz="2400" b="1" smtClean="0">
                <a:effectLst>
                  <a:outerShdw blurRad="38100" dist="38100" dir="2700000" algn="tl">
                    <a:srgbClr val="C0C0C0"/>
                  </a:outerShdw>
                </a:effectLst>
                <a:latin typeface="Bookman Old Style" pitchFamily="18" charset="0"/>
              </a:rPr>
              <a:t>мышь</a:t>
            </a:r>
            <a:endParaRPr lang="en-US" sz="2400" b="1" dirty="0" smtClean="0">
              <a:solidFill>
                <a:srgbClr val="1C1C1C"/>
              </a:solidFill>
              <a:effectLst>
                <a:outerShdw blurRad="38100" dist="38100" dir="2700000" algn="tl">
                  <a:srgbClr val="C0C0C0"/>
                </a:outerShdw>
              </a:effectLst>
              <a:latin typeface="Bookman Old Style" pitchFamily="18" charset="0"/>
            </a:endParaRPr>
          </a:p>
          <a:p>
            <a:pPr eaLnBrk="1" hangingPunct="1">
              <a:lnSpc>
                <a:spcPct val="70000"/>
              </a:lnSpc>
              <a:defRPr/>
            </a:pPr>
            <a:r>
              <a:rPr lang="en-US" sz="2400" b="1" dirty="0" smtClean="0">
                <a:solidFill>
                  <a:srgbClr val="1C1C1C"/>
                </a:solidFill>
                <a:effectLst>
                  <a:outerShdw blurRad="38100" dist="38100" dir="2700000" algn="tl">
                    <a:srgbClr val="C0C0C0"/>
                  </a:outerShdw>
                </a:effectLst>
                <a:latin typeface="Bookman Old Style" pitchFamily="18" charset="0"/>
              </a:rPr>
              <a:t>10. printer -</a:t>
            </a:r>
            <a:r>
              <a:rPr lang="en-US" sz="2400" b="1" dirty="0" smtClean="0">
                <a:effectLst>
                  <a:outerShdw blurRad="38100" dist="38100" dir="2700000" algn="tl">
                    <a:srgbClr val="C0C0C0"/>
                  </a:outerShdw>
                </a:effectLst>
                <a:latin typeface="Bookman Old Style" pitchFamily="18" charset="0"/>
              </a:rPr>
              <a:t> </a:t>
            </a:r>
            <a:r>
              <a:rPr sz="2400" b="1" smtClean="0">
                <a:effectLst>
                  <a:outerShdw blurRad="38100" dist="38100" dir="2700000" algn="tl">
                    <a:srgbClr val="C0C0C0"/>
                  </a:outerShdw>
                </a:effectLst>
                <a:latin typeface="Bookman Old Style" pitchFamily="18" charset="0"/>
              </a:rPr>
              <a:t>принтер</a:t>
            </a:r>
            <a:endParaRPr lang="en-US" sz="2400" b="1" dirty="0" smtClean="0">
              <a:solidFill>
                <a:srgbClr val="1C1C1C"/>
              </a:solidFill>
              <a:effectLst>
                <a:outerShdw blurRad="38100" dist="38100" dir="2700000" algn="tl">
                  <a:srgbClr val="C0C0C0"/>
                </a:outerShdw>
              </a:effectLst>
              <a:latin typeface="Bookman Old Style" pitchFamily="18" charset="0"/>
            </a:endParaRPr>
          </a:p>
          <a:p>
            <a:pPr eaLnBrk="1" hangingPunct="1">
              <a:lnSpc>
                <a:spcPct val="70000"/>
              </a:lnSpc>
              <a:defRPr/>
            </a:pPr>
            <a:r>
              <a:rPr lang="en-US" sz="2400" b="1" dirty="0" smtClean="0">
                <a:solidFill>
                  <a:srgbClr val="1C1C1C"/>
                </a:solidFill>
                <a:latin typeface="Bookman Old Style" pitchFamily="18" charset="0"/>
              </a:rPr>
              <a:t>11. display</a:t>
            </a:r>
            <a:r>
              <a:rPr lang="en-US" sz="2400" b="1" i="1" dirty="0" smtClean="0">
                <a:solidFill>
                  <a:srgbClr val="1C1C1C"/>
                </a:solidFill>
                <a:latin typeface="Bookman Old Style" pitchFamily="18" charset="0"/>
              </a:rPr>
              <a:t> -</a:t>
            </a:r>
            <a:r>
              <a:rPr lang="en-US" sz="2400" b="1" dirty="0" smtClean="0">
                <a:solidFill>
                  <a:srgbClr val="1C1C1C"/>
                </a:solidFill>
                <a:latin typeface="Bookman Old Style" pitchFamily="18" charset="0"/>
              </a:rPr>
              <a:t> </a:t>
            </a:r>
            <a:r>
              <a:rPr sz="2400" b="1" smtClean="0">
                <a:latin typeface="Bookman Old Style" pitchFamily="18" charset="0"/>
              </a:rPr>
              <a:t>дисплей</a:t>
            </a:r>
            <a:r>
              <a:rPr lang="en-US" sz="2400" b="1" dirty="0" smtClean="0">
                <a:solidFill>
                  <a:srgbClr val="1C1C1C"/>
                </a:solidFill>
                <a:latin typeface="Bookman Old Style" pitchFamily="18" charset="0"/>
              </a:rPr>
              <a:t>                                           </a:t>
            </a:r>
          </a:p>
          <a:p>
            <a:pPr eaLnBrk="1" hangingPunct="1">
              <a:lnSpc>
                <a:spcPct val="70000"/>
              </a:lnSpc>
              <a:defRPr/>
            </a:pPr>
            <a:r>
              <a:rPr lang="en-US" sz="2400" b="1" dirty="0" smtClean="0">
                <a:solidFill>
                  <a:srgbClr val="1C1C1C"/>
                </a:solidFill>
                <a:latin typeface="Bookman Old Style" pitchFamily="18" charset="0"/>
              </a:rPr>
              <a:t>12. screen - </a:t>
            </a:r>
            <a:r>
              <a:rPr sz="2400" b="1" smtClean="0">
                <a:latin typeface="Bookman Old Style" pitchFamily="18" charset="0"/>
              </a:rPr>
              <a:t>экран</a:t>
            </a:r>
            <a:r>
              <a:rPr lang="en-US" sz="2400" b="1" dirty="0" smtClean="0">
                <a:solidFill>
                  <a:srgbClr val="1C1C1C"/>
                </a:solidFill>
                <a:latin typeface="Bookman Old Style" pitchFamily="18" charset="0"/>
              </a:rPr>
              <a:t>          </a:t>
            </a:r>
          </a:p>
          <a:p>
            <a:pPr eaLnBrk="1" hangingPunct="1">
              <a:lnSpc>
                <a:spcPct val="70000"/>
              </a:lnSpc>
              <a:defRPr/>
            </a:pPr>
            <a:r>
              <a:rPr lang="en-US" sz="2400" b="1" dirty="0" smtClean="0">
                <a:solidFill>
                  <a:srgbClr val="1C1C1C"/>
                </a:solidFill>
                <a:latin typeface="Bookman Old Style" pitchFamily="18" charset="0"/>
              </a:rPr>
              <a:t>13. diskette (floppy disk) - </a:t>
            </a:r>
            <a:r>
              <a:rPr sz="2400" b="1" smtClean="0">
                <a:latin typeface="Bookman Old Style" pitchFamily="18" charset="0"/>
              </a:rPr>
              <a:t>дискета</a:t>
            </a:r>
            <a:endParaRPr lang="en-US" sz="2400" b="1" dirty="0" smtClean="0">
              <a:solidFill>
                <a:srgbClr val="1C1C1C"/>
              </a:solidFill>
              <a:effectLst>
                <a:outerShdw blurRad="38100" dist="38100" dir="2700000" algn="tl">
                  <a:srgbClr val="C0C0C0"/>
                </a:outerShdw>
              </a:effectLst>
              <a:latin typeface="Bookman Old Style" pitchFamily="18" charset="0"/>
            </a:endParaRPr>
          </a:p>
          <a:p>
            <a:pPr algn="ctr" eaLnBrk="1" hangingPunct="1">
              <a:lnSpc>
                <a:spcPct val="80000"/>
              </a:lnSpc>
              <a:buFontTx/>
              <a:buNone/>
              <a:defRPr/>
            </a:pPr>
            <a:endParaRPr lang="en-US" sz="2400" b="1" dirty="0" smtClean="0">
              <a:solidFill>
                <a:srgbClr val="1C1C1C"/>
              </a:solidFill>
              <a:effectLst>
                <a:outerShdw blurRad="38100" dist="38100" dir="2700000" algn="tl">
                  <a:srgbClr val="C0C0C0"/>
                </a:outerShdw>
              </a:effectLst>
              <a:latin typeface="Bookman Old Style" pitchFamily="18" charset="0"/>
            </a:endParaRPr>
          </a:p>
          <a:p>
            <a:pPr eaLnBrk="1" hangingPunct="1">
              <a:lnSpc>
                <a:spcPct val="80000"/>
              </a:lnSpc>
              <a:defRPr/>
            </a:pPr>
            <a:endParaRPr sz="2400" smtClean="0">
              <a:latin typeface="Bookman Old Style" pitchFamily="18" charset="0"/>
            </a:endParaRPr>
          </a:p>
        </p:txBody>
      </p:sp>
      <p:pic>
        <p:nvPicPr>
          <p:cNvPr id="7172" name="Picture 4" descr="AG00315_"/>
          <p:cNvPicPr>
            <a:picLocks noChangeAspect="1" noChangeArrowheads="1" noCrop="1"/>
          </p:cNvPicPr>
          <p:nvPr/>
        </p:nvPicPr>
        <p:blipFill>
          <a:blip r:embed="rId2"/>
          <a:srcRect/>
          <a:stretch>
            <a:fillRect/>
          </a:stretch>
        </p:blipFill>
        <p:spPr bwMode="auto">
          <a:xfrm>
            <a:off x="2411413" y="333375"/>
            <a:ext cx="1038225" cy="1171575"/>
          </a:xfrm>
          <a:prstGeom prst="rect">
            <a:avLst/>
          </a:prstGeom>
          <a:noFill/>
          <a:ln w="9525">
            <a:noFill/>
            <a:miter lim="800000"/>
            <a:headEnd/>
            <a:tailEnd/>
          </a:ln>
        </p:spPr>
      </p:pic>
      <p:pic>
        <p:nvPicPr>
          <p:cNvPr id="7173" name="Picture 5" descr="AG00315_"/>
          <p:cNvPicPr>
            <a:picLocks noChangeAspect="1" noChangeArrowheads="1" noCrop="1"/>
          </p:cNvPicPr>
          <p:nvPr/>
        </p:nvPicPr>
        <p:blipFill>
          <a:blip r:embed="rId2"/>
          <a:srcRect/>
          <a:stretch>
            <a:fillRect/>
          </a:stretch>
        </p:blipFill>
        <p:spPr bwMode="auto">
          <a:xfrm>
            <a:off x="1116013" y="333375"/>
            <a:ext cx="1038225" cy="1171575"/>
          </a:xfrm>
          <a:prstGeom prst="rect">
            <a:avLst/>
          </a:prstGeom>
          <a:noFill/>
          <a:ln w="9525">
            <a:noFill/>
            <a:miter lim="800000"/>
            <a:headEnd/>
            <a:tailEnd/>
          </a:ln>
        </p:spPr>
      </p:pic>
      <p:sp>
        <p:nvSpPr>
          <p:cNvPr id="8198" name="Text Box 6"/>
          <p:cNvSpPr txBox="1">
            <a:spLocks noChangeArrowheads="1"/>
          </p:cNvSpPr>
          <p:nvPr/>
        </p:nvSpPr>
        <p:spPr bwMode="auto">
          <a:xfrm>
            <a:off x="1547813" y="1844675"/>
            <a:ext cx="6121400" cy="396875"/>
          </a:xfrm>
          <a:prstGeom prst="rect">
            <a:avLst/>
          </a:prstGeom>
          <a:noFill/>
          <a:ln w="9525">
            <a:noFill/>
            <a:miter lim="800000"/>
            <a:headEnd/>
            <a:tailEnd/>
          </a:ln>
        </p:spPr>
        <p:txBody>
          <a:bodyPr>
            <a:spAutoFit/>
          </a:bodyPr>
          <a:lstStyle/>
          <a:p>
            <a:pPr>
              <a:defRPr/>
            </a:pPr>
            <a:r>
              <a:rPr lang="ru-RU" sz="2000" b="1" dirty="0">
                <a:solidFill>
                  <a:srgbClr val="000066"/>
                </a:solidFill>
                <a:effectLst>
                  <a:outerShdw blurRad="38100" dist="38100" dir="2700000" algn="tl">
                    <a:srgbClr val="000000">
                      <a:alpha val="43137"/>
                    </a:srgbClr>
                  </a:outerShdw>
                </a:effectLst>
                <a:latin typeface="Century Schoolbook" pitchFamily="18" charset="0"/>
              </a:rPr>
              <a:t>Говорите</a:t>
            </a:r>
            <a:r>
              <a:rPr lang="en-US" sz="2000" b="1" dirty="0">
                <a:solidFill>
                  <a:srgbClr val="000066"/>
                </a:solidFill>
                <a:effectLst>
                  <a:outerShdw blurRad="38100" dist="38100" dir="2700000" algn="tl">
                    <a:srgbClr val="000000">
                      <a:alpha val="43137"/>
                    </a:srgbClr>
                  </a:outerShdw>
                </a:effectLst>
                <a:latin typeface="Century Schoolbook" pitchFamily="18" charset="0"/>
              </a:rPr>
              <a:t> </a:t>
            </a:r>
            <a:r>
              <a:rPr lang="ru-RU" sz="2000" b="1" dirty="0">
                <a:solidFill>
                  <a:srgbClr val="000066"/>
                </a:solidFill>
                <a:effectLst>
                  <a:outerShdw blurRad="38100" dist="38100" dir="2700000" algn="tl">
                    <a:srgbClr val="000000">
                      <a:alpha val="43137"/>
                    </a:srgbClr>
                  </a:outerShdw>
                </a:effectLst>
                <a:latin typeface="Century Schoolbook" pitchFamily="18" charset="0"/>
              </a:rPr>
              <a:t>громко</a:t>
            </a:r>
            <a:r>
              <a:rPr lang="en-US" sz="2000" b="1" dirty="0">
                <a:solidFill>
                  <a:srgbClr val="000066"/>
                </a:solidFill>
                <a:effectLst>
                  <a:outerShdw blurRad="38100" dist="38100" dir="2700000" algn="tl">
                    <a:srgbClr val="000000">
                      <a:alpha val="43137"/>
                    </a:srgbClr>
                  </a:outerShdw>
                </a:effectLst>
                <a:latin typeface="Century Schoolbook" pitchFamily="18" charset="0"/>
              </a:rPr>
              <a:t>!</a:t>
            </a:r>
            <a:r>
              <a:rPr lang="ru-RU" sz="2000" b="1" dirty="0">
                <a:solidFill>
                  <a:srgbClr val="000066"/>
                </a:solidFill>
                <a:effectLst>
                  <a:outerShdw blurRad="38100" dist="38100" dir="2700000" algn="tl">
                    <a:srgbClr val="000000">
                      <a:alpha val="43137"/>
                    </a:srgbClr>
                  </a:outerShdw>
                </a:effectLst>
                <a:latin typeface="Century Schoolbook" pitchFamily="18" charset="0"/>
              </a:rPr>
              <a:t> Произносите правильно!</a:t>
            </a:r>
            <a:r>
              <a:rPr lang="ru-RU" dirty="0">
                <a:effectLst>
                  <a:outerShdw blurRad="38100" dist="38100" dir="2700000" algn="tl">
                    <a:srgbClr val="000000">
                      <a:alpha val="43137"/>
                    </a:srgbClr>
                  </a:outerShdw>
                </a:effectLst>
              </a:rPr>
              <a:t> </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4819">
                                            <p:txEl>
                                              <p:pRg st="2" end="2"/>
                                            </p:txEl>
                                          </p:spTgt>
                                        </p:tgtEl>
                                        <p:attrNameLst>
                                          <p:attrName>style.visibility</p:attrName>
                                        </p:attrNameLst>
                                      </p:cBhvr>
                                      <p:to>
                                        <p:strVal val="visible"/>
                                      </p:to>
                                    </p:set>
                                    <p:animEffect transition="in" filter="fade">
                                      <p:cBhvr>
                                        <p:cTn id="7" dur="1000"/>
                                        <p:tgtEl>
                                          <p:spTgt spid="34819">
                                            <p:txEl>
                                              <p:pRg st="2" end="2"/>
                                            </p:txEl>
                                          </p:spTgt>
                                        </p:tgtEl>
                                      </p:cBhvr>
                                    </p:animEffect>
                                    <p:anim calcmode="lin" valueType="num">
                                      <p:cBhvr>
                                        <p:cTn id="8" dur="10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481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4819">
                                            <p:txEl>
                                              <p:pRg st="3" end="3"/>
                                            </p:txEl>
                                          </p:spTgt>
                                        </p:tgtEl>
                                        <p:attrNameLst>
                                          <p:attrName>style.visibility</p:attrName>
                                        </p:attrNameLst>
                                      </p:cBhvr>
                                      <p:to>
                                        <p:strVal val="visible"/>
                                      </p:to>
                                    </p:set>
                                    <p:animEffect transition="in" filter="fade">
                                      <p:cBhvr>
                                        <p:cTn id="14" dur="1000"/>
                                        <p:tgtEl>
                                          <p:spTgt spid="34819">
                                            <p:txEl>
                                              <p:pRg st="3" end="3"/>
                                            </p:txEl>
                                          </p:spTgt>
                                        </p:tgtEl>
                                      </p:cBhvr>
                                    </p:animEffect>
                                    <p:anim calcmode="lin" valueType="num">
                                      <p:cBhvr>
                                        <p:cTn id="15" dur="1000" fill="hold"/>
                                        <p:tgtEl>
                                          <p:spTgt spid="34819">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481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4819">
                                            <p:txEl>
                                              <p:pRg st="4" end="4"/>
                                            </p:txEl>
                                          </p:spTgt>
                                        </p:tgtEl>
                                        <p:attrNameLst>
                                          <p:attrName>style.visibility</p:attrName>
                                        </p:attrNameLst>
                                      </p:cBhvr>
                                      <p:to>
                                        <p:strVal val="visible"/>
                                      </p:to>
                                    </p:set>
                                    <p:animEffect transition="in" filter="fade">
                                      <p:cBhvr>
                                        <p:cTn id="21" dur="1000"/>
                                        <p:tgtEl>
                                          <p:spTgt spid="34819">
                                            <p:txEl>
                                              <p:pRg st="4" end="4"/>
                                            </p:txEl>
                                          </p:spTgt>
                                        </p:tgtEl>
                                      </p:cBhvr>
                                    </p:animEffect>
                                    <p:anim calcmode="lin" valueType="num">
                                      <p:cBhvr>
                                        <p:cTn id="22" dur="1000" fill="hold"/>
                                        <p:tgtEl>
                                          <p:spTgt spid="34819">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481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4819">
                                            <p:txEl>
                                              <p:pRg st="5" end="5"/>
                                            </p:txEl>
                                          </p:spTgt>
                                        </p:tgtEl>
                                        <p:attrNameLst>
                                          <p:attrName>style.visibility</p:attrName>
                                        </p:attrNameLst>
                                      </p:cBhvr>
                                      <p:to>
                                        <p:strVal val="visible"/>
                                      </p:to>
                                    </p:set>
                                    <p:animEffect transition="in" filter="fade">
                                      <p:cBhvr>
                                        <p:cTn id="28" dur="1000"/>
                                        <p:tgtEl>
                                          <p:spTgt spid="34819">
                                            <p:txEl>
                                              <p:pRg st="5" end="5"/>
                                            </p:txEl>
                                          </p:spTgt>
                                        </p:tgtEl>
                                      </p:cBhvr>
                                    </p:animEffect>
                                    <p:anim calcmode="lin" valueType="num">
                                      <p:cBhvr>
                                        <p:cTn id="29" dur="1000" fill="hold"/>
                                        <p:tgtEl>
                                          <p:spTgt spid="34819">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481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4819">
                                            <p:txEl>
                                              <p:pRg st="6" end="6"/>
                                            </p:txEl>
                                          </p:spTgt>
                                        </p:tgtEl>
                                        <p:attrNameLst>
                                          <p:attrName>style.visibility</p:attrName>
                                        </p:attrNameLst>
                                      </p:cBhvr>
                                      <p:to>
                                        <p:strVal val="visible"/>
                                      </p:to>
                                    </p:set>
                                    <p:animEffect transition="in" filter="fade">
                                      <p:cBhvr>
                                        <p:cTn id="35" dur="1000"/>
                                        <p:tgtEl>
                                          <p:spTgt spid="34819">
                                            <p:txEl>
                                              <p:pRg st="6" end="6"/>
                                            </p:txEl>
                                          </p:spTgt>
                                        </p:tgtEl>
                                      </p:cBhvr>
                                    </p:animEffect>
                                    <p:anim calcmode="lin" valueType="num">
                                      <p:cBhvr>
                                        <p:cTn id="36" dur="1000" fill="hold"/>
                                        <p:tgtEl>
                                          <p:spTgt spid="34819">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481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4819">
                                            <p:txEl>
                                              <p:pRg st="7" end="7"/>
                                            </p:txEl>
                                          </p:spTgt>
                                        </p:tgtEl>
                                        <p:attrNameLst>
                                          <p:attrName>style.visibility</p:attrName>
                                        </p:attrNameLst>
                                      </p:cBhvr>
                                      <p:to>
                                        <p:strVal val="visible"/>
                                      </p:to>
                                    </p:set>
                                    <p:animEffect transition="in" filter="fade">
                                      <p:cBhvr>
                                        <p:cTn id="42" dur="1000"/>
                                        <p:tgtEl>
                                          <p:spTgt spid="34819">
                                            <p:txEl>
                                              <p:pRg st="7" end="7"/>
                                            </p:txEl>
                                          </p:spTgt>
                                        </p:tgtEl>
                                      </p:cBhvr>
                                    </p:animEffect>
                                    <p:anim calcmode="lin" valueType="num">
                                      <p:cBhvr>
                                        <p:cTn id="43" dur="1000" fill="hold"/>
                                        <p:tgtEl>
                                          <p:spTgt spid="34819">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481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4819">
                                            <p:txEl>
                                              <p:pRg st="8" end="8"/>
                                            </p:txEl>
                                          </p:spTgt>
                                        </p:tgtEl>
                                        <p:attrNameLst>
                                          <p:attrName>style.visibility</p:attrName>
                                        </p:attrNameLst>
                                      </p:cBhvr>
                                      <p:to>
                                        <p:strVal val="visible"/>
                                      </p:to>
                                    </p:set>
                                    <p:animEffect transition="in" filter="fade">
                                      <p:cBhvr>
                                        <p:cTn id="49" dur="1000"/>
                                        <p:tgtEl>
                                          <p:spTgt spid="34819">
                                            <p:txEl>
                                              <p:pRg st="8" end="8"/>
                                            </p:txEl>
                                          </p:spTgt>
                                        </p:tgtEl>
                                      </p:cBhvr>
                                    </p:animEffect>
                                    <p:anim calcmode="lin" valueType="num">
                                      <p:cBhvr>
                                        <p:cTn id="50" dur="1000" fill="hold"/>
                                        <p:tgtEl>
                                          <p:spTgt spid="34819">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481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4819">
                                            <p:txEl>
                                              <p:pRg st="9" end="9"/>
                                            </p:txEl>
                                          </p:spTgt>
                                        </p:tgtEl>
                                        <p:attrNameLst>
                                          <p:attrName>style.visibility</p:attrName>
                                        </p:attrNameLst>
                                      </p:cBhvr>
                                      <p:to>
                                        <p:strVal val="visible"/>
                                      </p:to>
                                    </p:set>
                                    <p:animEffect transition="in" filter="fade">
                                      <p:cBhvr>
                                        <p:cTn id="56" dur="1000"/>
                                        <p:tgtEl>
                                          <p:spTgt spid="34819">
                                            <p:txEl>
                                              <p:pRg st="9" end="9"/>
                                            </p:txEl>
                                          </p:spTgt>
                                        </p:tgtEl>
                                      </p:cBhvr>
                                    </p:animEffect>
                                    <p:anim calcmode="lin" valueType="num">
                                      <p:cBhvr>
                                        <p:cTn id="57" dur="1000" fill="hold"/>
                                        <p:tgtEl>
                                          <p:spTgt spid="34819">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4819">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4819">
                                            <p:txEl>
                                              <p:pRg st="10" end="10"/>
                                            </p:txEl>
                                          </p:spTgt>
                                        </p:tgtEl>
                                        <p:attrNameLst>
                                          <p:attrName>style.visibility</p:attrName>
                                        </p:attrNameLst>
                                      </p:cBhvr>
                                      <p:to>
                                        <p:strVal val="visible"/>
                                      </p:to>
                                    </p:set>
                                    <p:animEffect transition="in" filter="fade">
                                      <p:cBhvr>
                                        <p:cTn id="63" dur="1000"/>
                                        <p:tgtEl>
                                          <p:spTgt spid="34819">
                                            <p:txEl>
                                              <p:pRg st="10" end="10"/>
                                            </p:txEl>
                                          </p:spTgt>
                                        </p:tgtEl>
                                      </p:cBhvr>
                                    </p:animEffect>
                                    <p:anim calcmode="lin" valueType="num">
                                      <p:cBhvr>
                                        <p:cTn id="64" dur="1000" fill="hold"/>
                                        <p:tgtEl>
                                          <p:spTgt spid="34819">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34819">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4819">
                                            <p:txEl>
                                              <p:pRg st="11" end="11"/>
                                            </p:txEl>
                                          </p:spTgt>
                                        </p:tgtEl>
                                        <p:attrNameLst>
                                          <p:attrName>style.visibility</p:attrName>
                                        </p:attrNameLst>
                                      </p:cBhvr>
                                      <p:to>
                                        <p:strVal val="visible"/>
                                      </p:to>
                                    </p:set>
                                    <p:animEffect transition="in" filter="fade">
                                      <p:cBhvr>
                                        <p:cTn id="70" dur="1000"/>
                                        <p:tgtEl>
                                          <p:spTgt spid="34819">
                                            <p:txEl>
                                              <p:pRg st="11" end="11"/>
                                            </p:txEl>
                                          </p:spTgt>
                                        </p:tgtEl>
                                      </p:cBhvr>
                                    </p:animEffect>
                                    <p:anim calcmode="lin" valueType="num">
                                      <p:cBhvr>
                                        <p:cTn id="71" dur="1000" fill="hold"/>
                                        <p:tgtEl>
                                          <p:spTgt spid="34819">
                                            <p:txEl>
                                              <p:pRg st="11" end="11"/>
                                            </p:txEl>
                                          </p:spTgt>
                                        </p:tgtEl>
                                        <p:attrNameLst>
                                          <p:attrName>ppt_x</p:attrName>
                                        </p:attrNameLst>
                                      </p:cBhvr>
                                      <p:tavLst>
                                        <p:tav tm="0">
                                          <p:val>
                                            <p:strVal val="#ppt_x"/>
                                          </p:val>
                                        </p:tav>
                                        <p:tav tm="100000">
                                          <p:val>
                                            <p:strVal val="#ppt_x"/>
                                          </p:val>
                                        </p:tav>
                                      </p:tavLst>
                                    </p:anim>
                                    <p:anim calcmode="lin" valueType="num">
                                      <p:cBhvr>
                                        <p:cTn id="72" dur="1000" fill="hold"/>
                                        <p:tgtEl>
                                          <p:spTgt spid="34819">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4819">
                                            <p:txEl>
                                              <p:pRg st="12" end="12"/>
                                            </p:txEl>
                                          </p:spTgt>
                                        </p:tgtEl>
                                        <p:attrNameLst>
                                          <p:attrName>style.visibility</p:attrName>
                                        </p:attrNameLst>
                                      </p:cBhvr>
                                      <p:to>
                                        <p:strVal val="visible"/>
                                      </p:to>
                                    </p:set>
                                    <p:animEffect transition="in" filter="fade">
                                      <p:cBhvr>
                                        <p:cTn id="77" dur="1000"/>
                                        <p:tgtEl>
                                          <p:spTgt spid="34819">
                                            <p:txEl>
                                              <p:pRg st="12" end="12"/>
                                            </p:txEl>
                                          </p:spTgt>
                                        </p:tgtEl>
                                      </p:cBhvr>
                                    </p:animEffect>
                                    <p:anim calcmode="lin" valueType="num">
                                      <p:cBhvr>
                                        <p:cTn id="78" dur="1000" fill="hold"/>
                                        <p:tgtEl>
                                          <p:spTgt spid="34819">
                                            <p:txEl>
                                              <p:pRg st="12" end="12"/>
                                            </p:txEl>
                                          </p:spTgt>
                                        </p:tgtEl>
                                        <p:attrNameLst>
                                          <p:attrName>ppt_x</p:attrName>
                                        </p:attrNameLst>
                                      </p:cBhvr>
                                      <p:tavLst>
                                        <p:tav tm="0">
                                          <p:val>
                                            <p:strVal val="#ppt_x"/>
                                          </p:val>
                                        </p:tav>
                                        <p:tav tm="100000">
                                          <p:val>
                                            <p:strVal val="#ppt_x"/>
                                          </p:val>
                                        </p:tav>
                                      </p:tavLst>
                                    </p:anim>
                                    <p:anim calcmode="lin" valueType="num">
                                      <p:cBhvr>
                                        <p:cTn id="79" dur="1000" fill="hold"/>
                                        <p:tgtEl>
                                          <p:spTgt spid="34819">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34819">
                                            <p:txEl>
                                              <p:pRg st="13" end="13"/>
                                            </p:txEl>
                                          </p:spTgt>
                                        </p:tgtEl>
                                        <p:attrNameLst>
                                          <p:attrName>style.visibility</p:attrName>
                                        </p:attrNameLst>
                                      </p:cBhvr>
                                      <p:to>
                                        <p:strVal val="visible"/>
                                      </p:to>
                                    </p:set>
                                    <p:animEffect transition="in" filter="fade">
                                      <p:cBhvr>
                                        <p:cTn id="84" dur="1000"/>
                                        <p:tgtEl>
                                          <p:spTgt spid="34819">
                                            <p:txEl>
                                              <p:pRg st="13" end="13"/>
                                            </p:txEl>
                                          </p:spTgt>
                                        </p:tgtEl>
                                      </p:cBhvr>
                                    </p:animEffect>
                                    <p:anim calcmode="lin" valueType="num">
                                      <p:cBhvr>
                                        <p:cTn id="85" dur="1000" fill="hold"/>
                                        <p:tgtEl>
                                          <p:spTgt spid="34819">
                                            <p:txEl>
                                              <p:pRg st="13" end="13"/>
                                            </p:txEl>
                                          </p:spTgt>
                                        </p:tgtEl>
                                        <p:attrNameLst>
                                          <p:attrName>ppt_x</p:attrName>
                                        </p:attrNameLst>
                                      </p:cBhvr>
                                      <p:tavLst>
                                        <p:tav tm="0">
                                          <p:val>
                                            <p:strVal val="#ppt_x"/>
                                          </p:val>
                                        </p:tav>
                                        <p:tav tm="100000">
                                          <p:val>
                                            <p:strVal val="#ppt_x"/>
                                          </p:val>
                                        </p:tav>
                                      </p:tavLst>
                                    </p:anim>
                                    <p:anim calcmode="lin" valueType="num">
                                      <p:cBhvr>
                                        <p:cTn id="86" dur="1000" fill="hold"/>
                                        <p:tgtEl>
                                          <p:spTgt spid="34819">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34819">
                                            <p:txEl>
                                              <p:pRg st="14" end="14"/>
                                            </p:txEl>
                                          </p:spTgt>
                                        </p:tgtEl>
                                        <p:attrNameLst>
                                          <p:attrName>style.visibility</p:attrName>
                                        </p:attrNameLst>
                                      </p:cBhvr>
                                      <p:to>
                                        <p:strVal val="visible"/>
                                      </p:to>
                                    </p:set>
                                    <p:animEffect transition="in" filter="fade">
                                      <p:cBhvr>
                                        <p:cTn id="91" dur="1000"/>
                                        <p:tgtEl>
                                          <p:spTgt spid="34819">
                                            <p:txEl>
                                              <p:pRg st="14" end="14"/>
                                            </p:txEl>
                                          </p:spTgt>
                                        </p:tgtEl>
                                      </p:cBhvr>
                                    </p:animEffect>
                                    <p:anim calcmode="lin" valueType="num">
                                      <p:cBhvr>
                                        <p:cTn id="92" dur="1000" fill="hold"/>
                                        <p:tgtEl>
                                          <p:spTgt spid="34819">
                                            <p:txEl>
                                              <p:pRg st="14" end="14"/>
                                            </p:txEl>
                                          </p:spTgt>
                                        </p:tgtEl>
                                        <p:attrNameLst>
                                          <p:attrName>ppt_x</p:attrName>
                                        </p:attrNameLst>
                                      </p:cBhvr>
                                      <p:tavLst>
                                        <p:tav tm="0">
                                          <p:val>
                                            <p:strVal val="#ppt_x"/>
                                          </p:val>
                                        </p:tav>
                                        <p:tav tm="100000">
                                          <p:val>
                                            <p:strVal val="#ppt_x"/>
                                          </p:val>
                                        </p:tav>
                                      </p:tavLst>
                                    </p:anim>
                                    <p:anim calcmode="lin" valueType="num">
                                      <p:cBhvr>
                                        <p:cTn id="93" dur="1000" fill="hold"/>
                                        <p:tgtEl>
                                          <p:spTgt spid="34819">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4294967295"/>
          </p:nvPr>
        </p:nvSpPr>
        <p:spPr>
          <a:xfrm>
            <a:off x="0" y="1557338"/>
            <a:ext cx="9144000" cy="5300662"/>
          </a:xfrm>
          <a:solidFill>
            <a:srgbClr val="F8F8F8"/>
          </a:solidFill>
        </p:spPr>
        <p:txBody>
          <a:bodyPr/>
          <a:lstStyle/>
          <a:p>
            <a:pPr algn="ctr" eaLnBrk="1" hangingPunct="1">
              <a:lnSpc>
                <a:spcPct val="80000"/>
              </a:lnSpc>
              <a:buFontTx/>
              <a:buNone/>
              <a:defRPr/>
            </a:pPr>
            <a:r>
              <a:rPr lang="en-US" sz="2400" b="1" dirty="0" smtClean="0">
                <a:solidFill>
                  <a:srgbClr val="990000"/>
                </a:solidFill>
                <a:effectLst>
                  <a:outerShdw blurRad="38100" dist="38100" dir="2700000" algn="tl">
                    <a:srgbClr val="000000">
                      <a:alpha val="43137"/>
                    </a:srgbClr>
                  </a:outerShdw>
                </a:effectLst>
                <a:latin typeface="Bookman Old Style" pitchFamily="18" charset="0"/>
              </a:rPr>
              <a:t>Speak loud! Pronounce correctly!</a:t>
            </a:r>
          </a:p>
          <a:p>
            <a:pPr algn="ctr" eaLnBrk="1" hangingPunct="1">
              <a:lnSpc>
                <a:spcPct val="80000"/>
              </a:lnSpc>
              <a:buFontTx/>
              <a:buNone/>
              <a:defRPr/>
            </a:pPr>
            <a:r>
              <a:rPr sz="2000" b="1" smtClean="0">
                <a:solidFill>
                  <a:srgbClr val="000066"/>
                </a:solidFill>
                <a:effectLst>
                  <a:outerShdw blurRad="38100" dist="38100" dir="2700000" algn="tl">
                    <a:srgbClr val="000000">
                      <a:alpha val="43137"/>
                    </a:srgbClr>
                  </a:outerShdw>
                </a:effectLst>
                <a:latin typeface="Century Schoolbook" pitchFamily="18" charset="0"/>
              </a:rPr>
              <a:t>Говорите</a:t>
            </a:r>
            <a:r>
              <a:rPr lang="en-US" sz="2000" b="1" dirty="0" smtClean="0">
                <a:solidFill>
                  <a:srgbClr val="000066"/>
                </a:solidFill>
                <a:effectLst>
                  <a:outerShdw blurRad="38100" dist="38100" dir="2700000" algn="tl">
                    <a:srgbClr val="000000">
                      <a:alpha val="43137"/>
                    </a:srgbClr>
                  </a:outerShdw>
                </a:effectLst>
                <a:latin typeface="Century Schoolbook" pitchFamily="18" charset="0"/>
              </a:rPr>
              <a:t> </a:t>
            </a:r>
            <a:r>
              <a:rPr sz="2000" b="1" smtClean="0">
                <a:solidFill>
                  <a:srgbClr val="000066"/>
                </a:solidFill>
                <a:effectLst>
                  <a:outerShdw blurRad="38100" dist="38100" dir="2700000" algn="tl">
                    <a:srgbClr val="000000">
                      <a:alpha val="43137"/>
                    </a:srgbClr>
                  </a:outerShdw>
                </a:effectLst>
                <a:latin typeface="Century Schoolbook" pitchFamily="18" charset="0"/>
              </a:rPr>
              <a:t>громко</a:t>
            </a:r>
            <a:r>
              <a:rPr lang="en-US" sz="2000" b="1" dirty="0" smtClean="0">
                <a:solidFill>
                  <a:srgbClr val="000066"/>
                </a:solidFill>
                <a:effectLst>
                  <a:outerShdw blurRad="38100" dist="38100" dir="2700000" algn="tl">
                    <a:srgbClr val="000000">
                      <a:alpha val="43137"/>
                    </a:srgbClr>
                  </a:outerShdw>
                </a:effectLst>
                <a:latin typeface="Century Schoolbook" pitchFamily="18" charset="0"/>
              </a:rPr>
              <a:t>!</a:t>
            </a:r>
            <a:r>
              <a:rPr sz="2000" b="1" smtClean="0">
                <a:solidFill>
                  <a:srgbClr val="000066"/>
                </a:solidFill>
                <a:effectLst>
                  <a:outerShdw blurRad="38100" dist="38100" dir="2700000" algn="tl">
                    <a:srgbClr val="000000">
                      <a:alpha val="43137"/>
                    </a:srgbClr>
                  </a:outerShdw>
                </a:effectLst>
                <a:latin typeface="Century Schoolbook" pitchFamily="18" charset="0"/>
              </a:rPr>
              <a:t> Произносите правильно!</a:t>
            </a:r>
            <a:endParaRPr lang="en-US" sz="2000" b="1" dirty="0" smtClean="0">
              <a:solidFill>
                <a:srgbClr val="000066"/>
              </a:solidFill>
              <a:effectLst>
                <a:outerShdw blurRad="38100" dist="38100" dir="2700000" algn="tl">
                  <a:srgbClr val="000000">
                    <a:alpha val="43137"/>
                  </a:srgbClr>
                </a:outerShdw>
              </a:effectLst>
              <a:latin typeface="Century Schoolbook" pitchFamily="18" charset="0"/>
            </a:endParaRPr>
          </a:p>
          <a:p>
            <a:pPr eaLnBrk="1" hangingPunct="1">
              <a:lnSpc>
                <a:spcPct val="90000"/>
              </a:lnSpc>
              <a:defRPr/>
            </a:pPr>
            <a:r>
              <a:rPr lang="en-US" sz="2200" b="1" dirty="0" smtClean="0">
                <a:solidFill>
                  <a:srgbClr val="1C1C1C"/>
                </a:solidFill>
                <a:latin typeface="Bookman Old Style" pitchFamily="18" charset="0"/>
              </a:rPr>
              <a:t>14. cursor - </a:t>
            </a:r>
            <a:r>
              <a:rPr sz="2200" b="1" smtClean="0">
                <a:latin typeface="Bookman Old Style" pitchFamily="18" charset="0"/>
              </a:rPr>
              <a:t>курсор</a:t>
            </a:r>
            <a:r>
              <a:rPr lang="en-US" sz="2200" b="1" dirty="0" smtClean="0">
                <a:solidFill>
                  <a:srgbClr val="1C1C1C"/>
                </a:solidFill>
                <a:latin typeface="Bookman Old Style" pitchFamily="18" charset="0"/>
              </a:rPr>
              <a:t>                                                                                                                                                                          </a:t>
            </a:r>
          </a:p>
          <a:p>
            <a:pPr eaLnBrk="1" hangingPunct="1">
              <a:lnSpc>
                <a:spcPct val="90000"/>
              </a:lnSpc>
              <a:defRPr/>
            </a:pPr>
            <a:r>
              <a:rPr lang="en-US" sz="2200" b="1" dirty="0" smtClean="0">
                <a:solidFill>
                  <a:srgbClr val="1C1C1C"/>
                </a:solidFill>
                <a:latin typeface="Bookman Old Style" pitchFamily="18" charset="0"/>
              </a:rPr>
              <a:t>15. software -</a:t>
            </a:r>
            <a:r>
              <a:rPr lang="en-US" sz="2200" b="1" dirty="0" smtClean="0">
                <a:latin typeface="Bookman Old Style" pitchFamily="18" charset="0"/>
              </a:rPr>
              <a:t> </a:t>
            </a:r>
            <a:r>
              <a:rPr sz="2200" b="1" smtClean="0">
                <a:latin typeface="Bookman Old Style" pitchFamily="18" charset="0"/>
              </a:rPr>
              <a:t>программное обеспечение</a:t>
            </a:r>
            <a:r>
              <a:rPr lang="en-US" sz="2200" b="1" dirty="0" smtClean="0">
                <a:solidFill>
                  <a:srgbClr val="1C1C1C"/>
                </a:solidFill>
                <a:latin typeface="Bookman Old Style" pitchFamily="18" charset="0"/>
              </a:rPr>
              <a:t>                         </a:t>
            </a:r>
          </a:p>
          <a:p>
            <a:pPr eaLnBrk="1" hangingPunct="1">
              <a:lnSpc>
                <a:spcPct val="90000"/>
              </a:lnSpc>
              <a:defRPr/>
            </a:pPr>
            <a:r>
              <a:rPr lang="en-US" sz="2200" b="1" dirty="0" smtClean="0">
                <a:solidFill>
                  <a:srgbClr val="1C1C1C"/>
                </a:solidFill>
                <a:latin typeface="Bookman Old Style" pitchFamily="18" charset="0"/>
              </a:rPr>
              <a:t>16. byte - </a:t>
            </a:r>
            <a:r>
              <a:rPr sz="2200" b="1" smtClean="0">
                <a:latin typeface="Bookman Old Style" pitchFamily="18" charset="0"/>
              </a:rPr>
              <a:t>байт</a:t>
            </a:r>
            <a:r>
              <a:rPr lang="en-US" sz="2200" b="1" dirty="0" smtClean="0">
                <a:solidFill>
                  <a:srgbClr val="1C1C1C"/>
                </a:solidFill>
                <a:latin typeface="Bookman Old Style" pitchFamily="18" charset="0"/>
              </a:rPr>
              <a:t>                 </a:t>
            </a:r>
          </a:p>
          <a:p>
            <a:pPr eaLnBrk="1" hangingPunct="1">
              <a:lnSpc>
                <a:spcPct val="90000"/>
              </a:lnSpc>
              <a:defRPr/>
            </a:pPr>
            <a:r>
              <a:rPr lang="en-US" sz="2200" b="1" dirty="0" smtClean="0">
                <a:solidFill>
                  <a:srgbClr val="1C1C1C"/>
                </a:solidFill>
                <a:latin typeface="Bookman Old Style" pitchFamily="18" charset="0"/>
              </a:rPr>
              <a:t>17. character - </a:t>
            </a:r>
            <a:r>
              <a:rPr sz="2200" b="1" smtClean="0">
                <a:latin typeface="Bookman Old Style" pitchFamily="18" charset="0"/>
              </a:rPr>
              <a:t> знак, символ, цифра</a:t>
            </a:r>
            <a:r>
              <a:rPr lang="en-US" sz="2200" b="1" dirty="0" smtClean="0">
                <a:solidFill>
                  <a:srgbClr val="1C1C1C"/>
                </a:solidFill>
                <a:latin typeface="Bookman Old Style" pitchFamily="18" charset="0"/>
              </a:rPr>
              <a:t>                   </a:t>
            </a:r>
          </a:p>
          <a:p>
            <a:pPr eaLnBrk="1" hangingPunct="1">
              <a:lnSpc>
                <a:spcPct val="90000"/>
              </a:lnSpc>
              <a:defRPr/>
            </a:pPr>
            <a:r>
              <a:rPr lang="en-US" sz="2200" b="1" dirty="0" smtClean="0">
                <a:solidFill>
                  <a:srgbClr val="1C1C1C"/>
                </a:solidFill>
                <a:latin typeface="Bookman Old Style" pitchFamily="18" charset="0"/>
              </a:rPr>
              <a:t>18. command -</a:t>
            </a:r>
            <a:r>
              <a:rPr lang="en-US" sz="2200" b="1" dirty="0" smtClean="0">
                <a:latin typeface="Bookman Old Style" pitchFamily="18" charset="0"/>
              </a:rPr>
              <a:t> </a:t>
            </a:r>
            <a:r>
              <a:rPr sz="2200" b="1" smtClean="0">
                <a:latin typeface="Bookman Old Style" pitchFamily="18" charset="0"/>
              </a:rPr>
              <a:t> команда</a:t>
            </a:r>
            <a:endParaRPr lang="en-US" sz="2200" b="1" dirty="0" smtClean="0">
              <a:solidFill>
                <a:srgbClr val="1C1C1C"/>
              </a:solidFill>
              <a:latin typeface="Bookman Old Style" pitchFamily="18" charset="0"/>
            </a:endParaRPr>
          </a:p>
          <a:p>
            <a:pPr eaLnBrk="1" hangingPunct="1">
              <a:lnSpc>
                <a:spcPct val="90000"/>
              </a:lnSpc>
              <a:defRPr/>
            </a:pPr>
            <a:r>
              <a:rPr lang="en-US" sz="2200" b="1" dirty="0" smtClean="0">
                <a:solidFill>
                  <a:srgbClr val="1C1C1C"/>
                </a:solidFill>
                <a:latin typeface="Bookman Old Style" pitchFamily="18" charset="0"/>
              </a:rPr>
              <a:t>19.  directory - </a:t>
            </a:r>
            <a:r>
              <a:rPr sz="2200" b="1" smtClean="0">
                <a:latin typeface="Bookman Old Style" pitchFamily="18" charset="0"/>
              </a:rPr>
              <a:t>директория, каталог</a:t>
            </a:r>
            <a:endParaRPr lang="en-US" sz="2200" b="1" dirty="0" smtClean="0">
              <a:solidFill>
                <a:srgbClr val="1C1C1C"/>
              </a:solidFill>
              <a:latin typeface="Bookman Old Style" pitchFamily="18" charset="0"/>
            </a:endParaRPr>
          </a:p>
          <a:p>
            <a:pPr eaLnBrk="1" hangingPunct="1">
              <a:lnSpc>
                <a:spcPct val="90000"/>
              </a:lnSpc>
              <a:defRPr/>
            </a:pPr>
            <a:r>
              <a:rPr lang="en-US" sz="2200" b="1" dirty="0" smtClean="0">
                <a:solidFill>
                  <a:srgbClr val="1C1C1C"/>
                </a:solidFill>
                <a:latin typeface="Bookman Old Style" pitchFamily="18" charset="0"/>
              </a:rPr>
              <a:t>20. error, error message -</a:t>
            </a:r>
            <a:r>
              <a:rPr lang="en-US" sz="2200" b="1" dirty="0" smtClean="0">
                <a:latin typeface="Bookman Old Style" pitchFamily="18" charset="0"/>
              </a:rPr>
              <a:t> </a:t>
            </a:r>
            <a:r>
              <a:rPr sz="2200" b="1" smtClean="0">
                <a:latin typeface="Bookman Old Style" pitchFamily="18" charset="0"/>
              </a:rPr>
              <a:t> ошибка, сообщение об ош</a:t>
            </a:r>
            <a:r>
              <a:rPr lang="en-US" sz="2200" b="1" dirty="0" smtClean="0">
                <a:latin typeface="Bookman Old Style" pitchFamily="18" charset="0"/>
              </a:rPr>
              <a:t>.</a:t>
            </a:r>
            <a:endParaRPr lang="en-US" sz="2200" b="1" dirty="0" smtClean="0">
              <a:solidFill>
                <a:srgbClr val="1C1C1C"/>
              </a:solidFill>
              <a:latin typeface="Bookman Old Style" pitchFamily="18" charset="0"/>
            </a:endParaRPr>
          </a:p>
          <a:p>
            <a:pPr eaLnBrk="1" hangingPunct="1">
              <a:lnSpc>
                <a:spcPct val="80000"/>
              </a:lnSpc>
              <a:defRPr/>
            </a:pPr>
            <a:r>
              <a:rPr lang="en-US" sz="2200" b="1" dirty="0" smtClean="0">
                <a:solidFill>
                  <a:srgbClr val="1C1C1C"/>
                </a:solidFill>
                <a:latin typeface="Bookman Old Style" pitchFamily="18" charset="0"/>
              </a:rPr>
              <a:t>21. filename - </a:t>
            </a:r>
            <a:r>
              <a:rPr sz="2200" b="1" smtClean="0">
                <a:latin typeface="Bookman Old Style" pitchFamily="18" charset="0"/>
              </a:rPr>
              <a:t>имя файла</a:t>
            </a:r>
            <a:endParaRPr lang="en-US" sz="2200" b="1" dirty="0" smtClean="0">
              <a:solidFill>
                <a:srgbClr val="1C1C1C"/>
              </a:solidFill>
              <a:latin typeface="Bookman Old Style" pitchFamily="18" charset="0"/>
            </a:endParaRPr>
          </a:p>
          <a:p>
            <a:pPr eaLnBrk="1" hangingPunct="1">
              <a:lnSpc>
                <a:spcPct val="80000"/>
              </a:lnSpc>
              <a:defRPr/>
            </a:pPr>
            <a:r>
              <a:rPr lang="en-US" sz="2200" b="1" dirty="0" smtClean="0">
                <a:solidFill>
                  <a:srgbClr val="1C1C1C"/>
                </a:solidFill>
                <a:latin typeface="Bookman Old Style" pitchFamily="18" charset="0"/>
              </a:rPr>
              <a:t>22.Microsoft - Disk Operating System (MS-DOS)</a:t>
            </a:r>
            <a:endParaRPr sz="2200" b="1" smtClean="0">
              <a:solidFill>
                <a:srgbClr val="1C1C1C"/>
              </a:solidFill>
              <a:latin typeface="Bookman Old Style" pitchFamily="18" charset="0"/>
            </a:endParaRPr>
          </a:p>
          <a:p>
            <a:pPr eaLnBrk="1" hangingPunct="1">
              <a:lnSpc>
                <a:spcPct val="80000"/>
              </a:lnSpc>
              <a:defRPr/>
            </a:pPr>
            <a:r>
              <a:rPr sz="2200" b="1" smtClean="0">
                <a:solidFill>
                  <a:srgbClr val="1C1C1C"/>
                </a:solidFill>
                <a:latin typeface="Bookman Old Style" pitchFamily="18" charset="0"/>
              </a:rPr>
              <a:t>23. </a:t>
            </a:r>
            <a:r>
              <a:rPr lang="en-US" sz="2200" b="1" dirty="0" smtClean="0">
                <a:solidFill>
                  <a:srgbClr val="1C1C1C"/>
                </a:solidFill>
                <a:latin typeface="Bookman Old Style" pitchFamily="18" charset="0"/>
              </a:rPr>
              <a:t>program - </a:t>
            </a:r>
            <a:r>
              <a:rPr sz="2200" b="1" smtClean="0">
                <a:latin typeface="Bookman Old Style" pitchFamily="18" charset="0"/>
              </a:rPr>
              <a:t>программа</a:t>
            </a:r>
            <a:r>
              <a:rPr sz="2200" smtClean="0">
                <a:latin typeface="Bookman Old Style" pitchFamily="18" charset="0"/>
              </a:rPr>
              <a:t> </a:t>
            </a:r>
            <a:endParaRPr sz="2200" b="1" smtClean="0">
              <a:solidFill>
                <a:srgbClr val="1C1C1C"/>
              </a:solidFill>
              <a:latin typeface="Bookman Old Style" pitchFamily="18" charset="0"/>
            </a:endParaRPr>
          </a:p>
          <a:p>
            <a:pPr eaLnBrk="1" hangingPunct="1">
              <a:lnSpc>
                <a:spcPct val="80000"/>
              </a:lnSpc>
              <a:defRPr/>
            </a:pPr>
            <a:r>
              <a:rPr sz="2200" b="1" smtClean="0">
                <a:solidFill>
                  <a:srgbClr val="1C1C1C"/>
                </a:solidFill>
                <a:latin typeface="Bookman Old Style" pitchFamily="18" charset="0"/>
              </a:rPr>
              <a:t>24. </a:t>
            </a:r>
            <a:r>
              <a:rPr lang="en-US" sz="2200" b="1" dirty="0" smtClean="0">
                <a:solidFill>
                  <a:srgbClr val="1C1C1C"/>
                </a:solidFill>
                <a:latin typeface="Bookman Old Style" pitchFamily="18" charset="0"/>
              </a:rPr>
              <a:t>Root directory - </a:t>
            </a:r>
            <a:r>
              <a:rPr sz="2200" b="1" smtClean="0">
                <a:latin typeface="Bookman Old Style" pitchFamily="18" charset="0"/>
              </a:rPr>
              <a:t>корневая директория</a:t>
            </a:r>
            <a:r>
              <a:rPr sz="2200" smtClean="0">
                <a:latin typeface="Bookman Old Style" pitchFamily="18" charset="0"/>
              </a:rPr>
              <a:t> </a:t>
            </a:r>
            <a:endParaRPr sz="2200" b="1" smtClean="0">
              <a:solidFill>
                <a:srgbClr val="1C1C1C"/>
              </a:solidFill>
              <a:latin typeface="Bookman Old Style" pitchFamily="18" charset="0"/>
            </a:endParaRPr>
          </a:p>
          <a:p>
            <a:pPr eaLnBrk="1" hangingPunct="1">
              <a:lnSpc>
                <a:spcPct val="80000"/>
              </a:lnSpc>
              <a:defRPr/>
            </a:pPr>
            <a:r>
              <a:rPr sz="2200" b="1" smtClean="0">
                <a:solidFill>
                  <a:srgbClr val="1C1C1C"/>
                </a:solidFill>
                <a:latin typeface="Bookman Old Style" pitchFamily="18" charset="0"/>
              </a:rPr>
              <a:t>25. </a:t>
            </a:r>
            <a:r>
              <a:rPr lang="en-US" sz="2200" b="1" dirty="0" smtClean="0">
                <a:solidFill>
                  <a:srgbClr val="1C1C1C"/>
                </a:solidFill>
                <a:latin typeface="Bookman Old Style" pitchFamily="18" charset="0"/>
              </a:rPr>
              <a:t>Sub-directory</a:t>
            </a:r>
            <a:r>
              <a:rPr sz="2200" b="1" smtClean="0">
                <a:solidFill>
                  <a:srgbClr val="1C1C1C"/>
                </a:solidFill>
                <a:latin typeface="Bookman Old Style" pitchFamily="18" charset="0"/>
              </a:rPr>
              <a:t> </a:t>
            </a:r>
            <a:r>
              <a:rPr lang="en-US" sz="2200" b="1" dirty="0" smtClean="0">
                <a:solidFill>
                  <a:srgbClr val="1C1C1C"/>
                </a:solidFill>
                <a:latin typeface="Bookman Old Style" pitchFamily="18" charset="0"/>
              </a:rPr>
              <a:t>- </a:t>
            </a:r>
            <a:r>
              <a:rPr sz="2200" b="1" smtClean="0">
                <a:latin typeface="Bookman Old Style" pitchFamily="18" charset="0"/>
              </a:rPr>
              <a:t> субдиректория, подкаталог</a:t>
            </a:r>
            <a:r>
              <a:rPr sz="2200" smtClean="0">
                <a:latin typeface="Bookman Old Style" pitchFamily="18" charset="0"/>
              </a:rPr>
              <a:t> </a:t>
            </a:r>
            <a:endParaRPr sz="2200" b="1" smtClean="0">
              <a:solidFill>
                <a:srgbClr val="1C1C1C"/>
              </a:solidFill>
              <a:latin typeface="Bookman Old Style" pitchFamily="18" charset="0"/>
            </a:endParaRPr>
          </a:p>
          <a:p>
            <a:pPr eaLnBrk="1" hangingPunct="1">
              <a:lnSpc>
                <a:spcPct val="80000"/>
              </a:lnSpc>
              <a:buFontTx/>
              <a:buNone/>
              <a:defRPr/>
            </a:pPr>
            <a:endParaRPr lang="en-US" sz="2400" b="1" dirty="0" smtClean="0">
              <a:solidFill>
                <a:srgbClr val="1C1C1C"/>
              </a:solidFill>
              <a:latin typeface="Bookman Old Style" pitchFamily="18" charset="0"/>
            </a:endParaRPr>
          </a:p>
        </p:txBody>
      </p:sp>
      <p:sp>
        <p:nvSpPr>
          <p:cNvPr id="35844" name="Rectangle 4"/>
          <p:cNvSpPr>
            <a:spLocks noGrp="1" noChangeArrowheads="1"/>
          </p:cNvSpPr>
          <p:nvPr>
            <p:ph type="title" idx="4294967295"/>
          </p:nvPr>
        </p:nvSpPr>
        <p:spPr>
          <a:xfrm>
            <a:off x="3708400" y="404813"/>
            <a:ext cx="5435600" cy="995362"/>
          </a:xfrm>
          <a:gradFill rotWithShape="1">
            <a:gsLst>
              <a:gs pos="0">
                <a:srgbClr val="F8F8F8"/>
              </a:gs>
              <a:gs pos="100000">
                <a:schemeClr val="accent1"/>
              </a:gs>
            </a:gsLst>
            <a:lin ang="5400000" scaled="1"/>
          </a:gradFill>
        </p:spPr>
        <p:txBody>
          <a:bodyPr/>
          <a:lstStyle/>
          <a:p>
            <a:pPr eaLnBrk="1" hangingPunct="1">
              <a:defRPr/>
            </a:pPr>
            <a:r>
              <a:rPr lang="en-US" sz="4400" b="1" dirty="0" smtClean="0">
                <a:solidFill>
                  <a:srgbClr val="990000"/>
                </a:solidFill>
                <a:effectLst>
                  <a:outerShdw blurRad="38100" dist="38100" dir="2700000" algn="tl">
                    <a:srgbClr val="000000">
                      <a:alpha val="43137"/>
                    </a:srgbClr>
                  </a:outerShdw>
                </a:effectLst>
                <a:latin typeface="Century Schoolbook" pitchFamily="18" charset="0"/>
              </a:rPr>
              <a:t>Phonetic exercise</a:t>
            </a:r>
            <a:endParaRPr b="1" smtClean="0">
              <a:effectLst>
                <a:outerShdw blurRad="38100" dist="38100" dir="2700000" algn="tl">
                  <a:srgbClr val="000000">
                    <a:alpha val="43137"/>
                  </a:srgbClr>
                </a:outerShdw>
              </a:effectLst>
            </a:endParaRPr>
          </a:p>
        </p:txBody>
      </p:sp>
      <p:pic>
        <p:nvPicPr>
          <p:cNvPr id="8196" name="Picture 5" descr="AG00315_"/>
          <p:cNvPicPr>
            <a:picLocks noChangeAspect="1" noChangeArrowheads="1" noCrop="1"/>
          </p:cNvPicPr>
          <p:nvPr/>
        </p:nvPicPr>
        <p:blipFill>
          <a:blip r:embed="rId2"/>
          <a:srcRect/>
          <a:stretch>
            <a:fillRect/>
          </a:stretch>
        </p:blipFill>
        <p:spPr bwMode="auto">
          <a:xfrm>
            <a:off x="1116013" y="333375"/>
            <a:ext cx="1038225" cy="1171575"/>
          </a:xfrm>
          <a:prstGeom prst="rect">
            <a:avLst/>
          </a:prstGeom>
          <a:noFill/>
          <a:ln w="9525">
            <a:noFill/>
            <a:miter lim="800000"/>
            <a:headEnd/>
            <a:tailEnd/>
          </a:ln>
        </p:spPr>
      </p:pic>
      <p:pic>
        <p:nvPicPr>
          <p:cNvPr id="8197" name="Picture 6" descr="AG00315_"/>
          <p:cNvPicPr>
            <a:picLocks noChangeAspect="1" noChangeArrowheads="1" noCrop="1"/>
          </p:cNvPicPr>
          <p:nvPr/>
        </p:nvPicPr>
        <p:blipFill>
          <a:blip r:embed="rId2"/>
          <a:srcRect/>
          <a:stretch>
            <a:fillRect/>
          </a:stretch>
        </p:blipFill>
        <p:spPr bwMode="auto">
          <a:xfrm>
            <a:off x="2484438" y="333375"/>
            <a:ext cx="1038225" cy="1171575"/>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5843">
                                            <p:txEl>
                                              <p:pRg st="2" end="2"/>
                                            </p:txEl>
                                          </p:spTgt>
                                        </p:tgtEl>
                                        <p:attrNameLst>
                                          <p:attrName>style.visibility</p:attrName>
                                        </p:attrNameLst>
                                      </p:cBhvr>
                                      <p:to>
                                        <p:strVal val="visible"/>
                                      </p:to>
                                    </p:set>
                                    <p:animEffect transition="in" filter="fade">
                                      <p:cBhvr>
                                        <p:cTn id="7" dur="1000"/>
                                        <p:tgtEl>
                                          <p:spTgt spid="35843">
                                            <p:txEl>
                                              <p:pRg st="2" end="2"/>
                                            </p:txEl>
                                          </p:spTgt>
                                        </p:tgtEl>
                                      </p:cBhvr>
                                    </p:animEffect>
                                    <p:anim calcmode="lin" valueType="num">
                                      <p:cBhvr>
                                        <p:cTn id="8" dur="10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584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5843">
                                            <p:txEl>
                                              <p:pRg st="3" end="3"/>
                                            </p:txEl>
                                          </p:spTgt>
                                        </p:tgtEl>
                                        <p:attrNameLst>
                                          <p:attrName>style.visibility</p:attrName>
                                        </p:attrNameLst>
                                      </p:cBhvr>
                                      <p:to>
                                        <p:strVal val="visible"/>
                                      </p:to>
                                    </p:set>
                                    <p:animEffect transition="in" filter="fade">
                                      <p:cBhvr>
                                        <p:cTn id="14" dur="1000"/>
                                        <p:tgtEl>
                                          <p:spTgt spid="35843">
                                            <p:txEl>
                                              <p:pRg st="3" end="3"/>
                                            </p:txEl>
                                          </p:spTgt>
                                        </p:tgtEl>
                                      </p:cBhvr>
                                    </p:animEffect>
                                    <p:anim calcmode="lin" valueType="num">
                                      <p:cBhvr>
                                        <p:cTn id="15" dur="1000" fill="hold"/>
                                        <p:tgtEl>
                                          <p:spTgt spid="3584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584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5843">
                                            <p:txEl>
                                              <p:pRg st="4" end="4"/>
                                            </p:txEl>
                                          </p:spTgt>
                                        </p:tgtEl>
                                        <p:attrNameLst>
                                          <p:attrName>style.visibility</p:attrName>
                                        </p:attrNameLst>
                                      </p:cBhvr>
                                      <p:to>
                                        <p:strVal val="visible"/>
                                      </p:to>
                                    </p:set>
                                    <p:animEffect transition="in" filter="fade">
                                      <p:cBhvr>
                                        <p:cTn id="21" dur="1000"/>
                                        <p:tgtEl>
                                          <p:spTgt spid="35843">
                                            <p:txEl>
                                              <p:pRg st="4" end="4"/>
                                            </p:txEl>
                                          </p:spTgt>
                                        </p:tgtEl>
                                      </p:cBhvr>
                                    </p:animEffect>
                                    <p:anim calcmode="lin" valueType="num">
                                      <p:cBhvr>
                                        <p:cTn id="22" dur="1000" fill="hold"/>
                                        <p:tgtEl>
                                          <p:spTgt spid="3584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584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5843">
                                            <p:txEl>
                                              <p:pRg st="5" end="5"/>
                                            </p:txEl>
                                          </p:spTgt>
                                        </p:tgtEl>
                                        <p:attrNameLst>
                                          <p:attrName>style.visibility</p:attrName>
                                        </p:attrNameLst>
                                      </p:cBhvr>
                                      <p:to>
                                        <p:strVal val="visible"/>
                                      </p:to>
                                    </p:set>
                                    <p:animEffect transition="in" filter="fade">
                                      <p:cBhvr>
                                        <p:cTn id="28" dur="1000"/>
                                        <p:tgtEl>
                                          <p:spTgt spid="35843">
                                            <p:txEl>
                                              <p:pRg st="5" end="5"/>
                                            </p:txEl>
                                          </p:spTgt>
                                        </p:tgtEl>
                                      </p:cBhvr>
                                    </p:animEffect>
                                    <p:anim calcmode="lin" valueType="num">
                                      <p:cBhvr>
                                        <p:cTn id="29" dur="1000" fill="hold"/>
                                        <p:tgtEl>
                                          <p:spTgt spid="3584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584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5843">
                                            <p:txEl>
                                              <p:pRg st="6" end="6"/>
                                            </p:txEl>
                                          </p:spTgt>
                                        </p:tgtEl>
                                        <p:attrNameLst>
                                          <p:attrName>style.visibility</p:attrName>
                                        </p:attrNameLst>
                                      </p:cBhvr>
                                      <p:to>
                                        <p:strVal val="visible"/>
                                      </p:to>
                                    </p:set>
                                    <p:animEffect transition="in" filter="fade">
                                      <p:cBhvr>
                                        <p:cTn id="35" dur="1000"/>
                                        <p:tgtEl>
                                          <p:spTgt spid="35843">
                                            <p:txEl>
                                              <p:pRg st="6" end="6"/>
                                            </p:txEl>
                                          </p:spTgt>
                                        </p:tgtEl>
                                      </p:cBhvr>
                                    </p:animEffect>
                                    <p:anim calcmode="lin" valueType="num">
                                      <p:cBhvr>
                                        <p:cTn id="36" dur="1000" fill="hold"/>
                                        <p:tgtEl>
                                          <p:spTgt spid="3584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584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5843">
                                            <p:txEl>
                                              <p:pRg st="7" end="7"/>
                                            </p:txEl>
                                          </p:spTgt>
                                        </p:tgtEl>
                                        <p:attrNameLst>
                                          <p:attrName>style.visibility</p:attrName>
                                        </p:attrNameLst>
                                      </p:cBhvr>
                                      <p:to>
                                        <p:strVal val="visible"/>
                                      </p:to>
                                    </p:set>
                                    <p:animEffect transition="in" filter="fade">
                                      <p:cBhvr>
                                        <p:cTn id="42" dur="1000"/>
                                        <p:tgtEl>
                                          <p:spTgt spid="35843">
                                            <p:txEl>
                                              <p:pRg st="7" end="7"/>
                                            </p:txEl>
                                          </p:spTgt>
                                        </p:tgtEl>
                                      </p:cBhvr>
                                    </p:animEffect>
                                    <p:anim calcmode="lin" valueType="num">
                                      <p:cBhvr>
                                        <p:cTn id="43" dur="1000" fill="hold"/>
                                        <p:tgtEl>
                                          <p:spTgt spid="3584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584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5843">
                                            <p:txEl>
                                              <p:pRg st="8" end="8"/>
                                            </p:txEl>
                                          </p:spTgt>
                                        </p:tgtEl>
                                        <p:attrNameLst>
                                          <p:attrName>style.visibility</p:attrName>
                                        </p:attrNameLst>
                                      </p:cBhvr>
                                      <p:to>
                                        <p:strVal val="visible"/>
                                      </p:to>
                                    </p:set>
                                    <p:animEffect transition="in" filter="fade">
                                      <p:cBhvr>
                                        <p:cTn id="49" dur="1000"/>
                                        <p:tgtEl>
                                          <p:spTgt spid="35843">
                                            <p:txEl>
                                              <p:pRg st="8" end="8"/>
                                            </p:txEl>
                                          </p:spTgt>
                                        </p:tgtEl>
                                      </p:cBhvr>
                                    </p:animEffect>
                                    <p:anim calcmode="lin" valueType="num">
                                      <p:cBhvr>
                                        <p:cTn id="50" dur="1000" fill="hold"/>
                                        <p:tgtEl>
                                          <p:spTgt spid="3584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584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5843">
                                            <p:txEl>
                                              <p:pRg st="9" end="9"/>
                                            </p:txEl>
                                          </p:spTgt>
                                        </p:tgtEl>
                                        <p:attrNameLst>
                                          <p:attrName>style.visibility</p:attrName>
                                        </p:attrNameLst>
                                      </p:cBhvr>
                                      <p:to>
                                        <p:strVal val="visible"/>
                                      </p:to>
                                    </p:set>
                                    <p:animEffect transition="in" filter="fade">
                                      <p:cBhvr>
                                        <p:cTn id="56" dur="1000"/>
                                        <p:tgtEl>
                                          <p:spTgt spid="35843">
                                            <p:txEl>
                                              <p:pRg st="9" end="9"/>
                                            </p:txEl>
                                          </p:spTgt>
                                        </p:tgtEl>
                                      </p:cBhvr>
                                    </p:animEffect>
                                    <p:anim calcmode="lin" valueType="num">
                                      <p:cBhvr>
                                        <p:cTn id="57" dur="1000" fill="hold"/>
                                        <p:tgtEl>
                                          <p:spTgt spid="3584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584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5843">
                                            <p:txEl>
                                              <p:pRg st="10" end="10"/>
                                            </p:txEl>
                                          </p:spTgt>
                                        </p:tgtEl>
                                        <p:attrNameLst>
                                          <p:attrName>style.visibility</p:attrName>
                                        </p:attrNameLst>
                                      </p:cBhvr>
                                      <p:to>
                                        <p:strVal val="visible"/>
                                      </p:to>
                                    </p:set>
                                    <p:animEffect transition="in" filter="fade">
                                      <p:cBhvr>
                                        <p:cTn id="63" dur="1000"/>
                                        <p:tgtEl>
                                          <p:spTgt spid="35843">
                                            <p:txEl>
                                              <p:pRg st="10" end="10"/>
                                            </p:txEl>
                                          </p:spTgt>
                                        </p:tgtEl>
                                      </p:cBhvr>
                                    </p:animEffect>
                                    <p:anim calcmode="lin" valueType="num">
                                      <p:cBhvr>
                                        <p:cTn id="64" dur="1000" fill="hold"/>
                                        <p:tgtEl>
                                          <p:spTgt spid="35843">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3584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5843">
                                            <p:txEl>
                                              <p:pRg st="11" end="11"/>
                                            </p:txEl>
                                          </p:spTgt>
                                        </p:tgtEl>
                                        <p:attrNameLst>
                                          <p:attrName>style.visibility</p:attrName>
                                        </p:attrNameLst>
                                      </p:cBhvr>
                                      <p:to>
                                        <p:strVal val="visible"/>
                                      </p:to>
                                    </p:set>
                                    <p:animEffect transition="in" filter="fade">
                                      <p:cBhvr>
                                        <p:cTn id="70" dur="1000"/>
                                        <p:tgtEl>
                                          <p:spTgt spid="35843">
                                            <p:txEl>
                                              <p:pRg st="11" end="11"/>
                                            </p:txEl>
                                          </p:spTgt>
                                        </p:tgtEl>
                                      </p:cBhvr>
                                    </p:animEffect>
                                    <p:anim calcmode="lin" valueType="num">
                                      <p:cBhvr>
                                        <p:cTn id="71" dur="1000" fill="hold"/>
                                        <p:tgtEl>
                                          <p:spTgt spid="35843">
                                            <p:txEl>
                                              <p:pRg st="11" end="11"/>
                                            </p:txEl>
                                          </p:spTgt>
                                        </p:tgtEl>
                                        <p:attrNameLst>
                                          <p:attrName>ppt_x</p:attrName>
                                        </p:attrNameLst>
                                      </p:cBhvr>
                                      <p:tavLst>
                                        <p:tav tm="0">
                                          <p:val>
                                            <p:strVal val="#ppt_x"/>
                                          </p:val>
                                        </p:tav>
                                        <p:tav tm="100000">
                                          <p:val>
                                            <p:strVal val="#ppt_x"/>
                                          </p:val>
                                        </p:tav>
                                      </p:tavLst>
                                    </p:anim>
                                    <p:anim calcmode="lin" valueType="num">
                                      <p:cBhvr>
                                        <p:cTn id="72" dur="1000" fill="hold"/>
                                        <p:tgtEl>
                                          <p:spTgt spid="3584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5843">
                                            <p:txEl>
                                              <p:pRg st="12" end="12"/>
                                            </p:txEl>
                                          </p:spTgt>
                                        </p:tgtEl>
                                        <p:attrNameLst>
                                          <p:attrName>style.visibility</p:attrName>
                                        </p:attrNameLst>
                                      </p:cBhvr>
                                      <p:to>
                                        <p:strVal val="visible"/>
                                      </p:to>
                                    </p:set>
                                    <p:animEffect transition="in" filter="fade">
                                      <p:cBhvr>
                                        <p:cTn id="77" dur="1000"/>
                                        <p:tgtEl>
                                          <p:spTgt spid="35843">
                                            <p:txEl>
                                              <p:pRg st="12" end="12"/>
                                            </p:txEl>
                                          </p:spTgt>
                                        </p:tgtEl>
                                      </p:cBhvr>
                                    </p:animEffect>
                                    <p:anim calcmode="lin" valueType="num">
                                      <p:cBhvr>
                                        <p:cTn id="78" dur="1000" fill="hold"/>
                                        <p:tgtEl>
                                          <p:spTgt spid="35843">
                                            <p:txEl>
                                              <p:pRg st="12" end="12"/>
                                            </p:txEl>
                                          </p:spTgt>
                                        </p:tgtEl>
                                        <p:attrNameLst>
                                          <p:attrName>ppt_x</p:attrName>
                                        </p:attrNameLst>
                                      </p:cBhvr>
                                      <p:tavLst>
                                        <p:tav tm="0">
                                          <p:val>
                                            <p:strVal val="#ppt_x"/>
                                          </p:val>
                                        </p:tav>
                                        <p:tav tm="100000">
                                          <p:val>
                                            <p:strVal val="#ppt_x"/>
                                          </p:val>
                                        </p:tav>
                                      </p:tavLst>
                                    </p:anim>
                                    <p:anim calcmode="lin" valueType="num">
                                      <p:cBhvr>
                                        <p:cTn id="79" dur="1000" fill="hold"/>
                                        <p:tgtEl>
                                          <p:spTgt spid="3584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35843">
                                            <p:txEl>
                                              <p:pRg st="13" end="13"/>
                                            </p:txEl>
                                          </p:spTgt>
                                        </p:tgtEl>
                                        <p:attrNameLst>
                                          <p:attrName>style.visibility</p:attrName>
                                        </p:attrNameLst>
                                      </p:cBhvr>
                                      <p:to>
                                        <p:strVal val="visible"/>
                                      </p:to>
                                    </p:set>
                                    <p:animEffect transition="in" filter="fade">
                                      <p:cBhvr>
                                        <p:cTn id="84" dur="1000"/>
                                        <p:tgtEl>
                                          <p:spTgt spid="35843">
                                            <p:txEl>
                                              <p:pRg st="13" end="13"/>
                                            </p:txEl>
                                          </p:spTgt>
                                        </p:tgtEl>
                                      </p:cBhvr>
                                    </p:animEffect>
                                    <p:anim calcmode="lin" valueType="num">
                                      <p:cBhvr>
                                        <p:cTn id="85" dur="1000" fill="hold"/>
                                        <p:tgtEl>
                                          <p:spTgt spid="35843">
                                            <p:txEl>
                                              <p:pRg st="13" end="13"/>
                                            </p:txEl>
                                          </p:spTgt>
                                        </p:tgtEl>
                                        <p:attrNameLst>
                                          <p:attrName>ppt_x</p:attrName>
                                        </p:attrNameLst>
                                      </p:cBhvr>
                                      <p:tavLst>
                                        <p:tav tm="0">
                                          <p:val>
                                            <p:strVal val="#ppt_x"/>
                                          </p:val>
                                        </p:tav>
                                        <p:tav tm="100000">
                                          <p:val>
                                            <p:strVal val="#ppt_x"/>
                                          </p:val>
                                        </p:tav>
                                      </p:tavLst>
                                    </p:anim>
                                    <p:anim calcmode="lin" valueType="num">
                                      <p:cBhvr>
                                        <p:cTn id="86" dur="1000" fill="hold"/>
                                        <p:tgtEl>
                                          <p:spTgt spid="3584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AutoShape 5"/>
          <p:cNvSpPr>
            <a:spLocks noChangeArrowheads="1"/>
          </p:cNvSpPr>
          <p:nvPr/>
        </p:nvSpPr>
        <p:spPr bwMode="auto">
          <a:xfrm>
            <a:off x="827088" y="1916113"/>
            <a:ext cx="7705725" cy="3600450"/>
          </a:xfrm>
          <a:prstGeom prst="cloudCallout">
            <a:avLst>
              <a:gd name="adj1" fmla="val -44583"/>
              <a:gd name="adj2" fmla="val -3657"/>
            </a:avLst>
          </a:prstGeom>
          <a:solidFill>
            <a:schemeClr val="accent1"/>
          </a:solidFill>
          <a:ln w="9525">
            <a:solidFill>
              <a:schemeClr val="tx1"/>
            </a:solidFill>
            <a:round/>
            <a:headEnd/>
            <a:tailEnd/>
          </a:ln>
          <a:effectLst>
            <a:outerShdw dist="107763" dir="18900000" algn="ctr" rotWithShape="0">
              <a:schemeClr val="bg2">
                <a:alpha val="50000"/>
              </a:schemeClr>
            </a:outerShdw>
          </a:effectLst>
        </p:spPr>
        <p:txBody>
          <a:bodyPr anchor="ctr"/>
          <a:lstStyle/>
          <a:p>
            <a:pPr algn="ctr">
              <a:defRPr/>
            </a:pPr>
            <a:r>
              <a:rPr lang="en-US" sz="6600" b="1">
                <a:solidFill>
                  <a:srgbClr val="990000"/>
                </a:solidFill>
                <a:effectLst>
                  <a:outerShdw blurRad="38100" dist="38100" dir="2700000" algn="tl">
                    <a:srgbClr val="000000"/>
                  </a:outerShdw>
                </a:effectLst>
                <a:latin typeface="Footlight MT Light" pitchFamily="18" charset="0"/>
              </a:rPr>
              <a:t>Word shooting</a:t>
            </a:r>
            <a:endParaRPr lang="ru-RU" sz="6600" b="1">
              <a:solidFill>
                <a:srgbClr val="990000"/>
              </a:solidFill>
              <a:effectLst>
                <a:outerShdw blurRad="38100" dist="38100" dir="2700000" algn="tl">
                  <a:srgbClr val="000000"/>
                </a:outerShdw>
              </a:effectLst>
              <a:latin typeface="Footlight MT Light" pitchFamily="18" charset="0"/>
            </a:endParaRPr>
          </a:p>
        </p:txBody>
      </p:sp>
      <p:sp>
        <p:nvSpPr>
          <p:cNvPr id="15366" name="Text Box 6"/>
          <p:cNvSpPr txBox="1">
            <a:spLocks noChangeArrowheads="1"/>
          </p:cNvSpPr>
          <p:nvPr/>
        </p:nvSpPr>
        <p:spPr bwMode="auto">
          <a:xfrm>
            <a:off x="2339975" y="404813"/>
            <a:ext cx="6335713" cy="1066800"/>
          </a:xfrm>
          <a:prstGeom prst="rect">
            <a:avLst/>
          </a:prstGeom>
          <a:gradFill rotWithShape="1">
            <a:gsLst>
              <a:gs pos="0">
                <a:srgbClr val="F8F8F8"/>
              </a:gs>
              <a:gs pos="100000">
                <a:schemeClr val="bg1"/>
              </a:gs>
            </a:gsLst>
            <a:lin ang="5400000" scaled="1"/>
          </a:gradFill>
          <a:ln w="9525">
            <a:noFill/>
            <a:miter lim="800000"/>
            <a:headEnd/>
            <a:tailEnd/>
          </a:ln>
          <a:effectLst>
            <a:outerShdw dist="107763" dir="18900000" algn="ctr" rotWithShape="0">
              <a:srgbClr val="1C1C1C">
                <a:alpha val="50000"/>
              </a:srgbClr>
            </a:outerShdw>
          </a:effectLst>
        </p:spPr>
        <p:txBody>
          <a:bodyPr anchor="ctr">
            <a:spAutoFit/>
          </a:bodyPr>
          <a:lstStyle/>
          <a:p>
            <a:pPr>
              <a:defRPr/>
            </a:pPr>
            <a:r>
              <a:rPr lang="ru-RU" sz="4400" b="1" dirty="0">
                <a:solidFill>
                  <a:srgbClr val="000066"/>
                </a:solidFill>
                <a:effectLst>
                  <a:outerShdw blurRad="38100" dist="38100" dir="2700000" algn="tl">
                    <a:srgbClr val="000000">
                      <a:alpha val="43137"/>
                    </a:srgbClr>
                  </a:outerShdw>
                </a:effectLst>
                <a:latin typeface="Footlight MT Light" pitchFamily="18" charset="0"/>
              </a:rPr>
              <a:t>Словесная перестрелка</a:t>
            </a:r>
            <a:endParaRPr lang="en-US" sz="1000" b="1" dirty="0">
              <a:solidFill>
                <a:srgbClr val="000066"/>
              </a:solidFill>
              <a:effectLst>
                <a:outerShdw blurRad="38100" dist="38100" dir="2700000" algn="tl">
                  <a:srgbClr val="000000">
                    <a:alpha val="43137"/>
                  </a:srgbClr>
                </a:outerShdw>
              </a:effectLst>
              <a:latin typeface="Footlight MT Light" pitchFamily="18" charset="0"/>
            </a:endParaRPr>
          </a:p>
          <a:p>
            <a:pPr>
              <a:defRPr/>
            </a:pPr>
            <a:endParaRPr lang="ru-RU" sz="2000" b="1" dirty="0">
              <a:solidFill>
                <a:srgbClr val="003399"/>
              </a:solidFill>
              <a:effectLst>
                <a:outerShdw blurRad="38100" dist="38100" dir="2700000" algn="tl">
                  <a:srgbClr val="C0C0C0"/>
                </a:outerShdw>
              </a:effectLst>
              <a:latin typeface="Footlight MT Light" pitchFamily="18" charset="0"/>
            </a:endParaRPr>
          </a:p>
        </p:txBody>
      </p:sp>
      <p:sp>
        <p:nvSpPr>
          <p:cNvPr id="15367" name="Oval 7"/>
          <p:cNvSpPr>
            <a:spLocks noChangeArrowheads="1"/>
          </p:cNvSpPr>
          <p:nvPr/>
        </p:nvSpPr>
        <p:spPr bwMode="auto">
          <a:xfrm>
            <a:off x="1116013" y="476250"/>
            <a:ext cx="985837" cy="914400"/>
          </a:xfrm>
          <a:prstGeom prst="ellipse">
            <a:avLst/>
          </a:prstGeom>
          <a:gradFill rotWithShape="1">
            <a:gsLst>
              <a:gs pos="0">
                <a:schemeClr val="accent1"/>
              </a:gs>
              <a:gs pos="100000">
                <a:srgbClr val="CC0000"/>
              </a:gs>
            </a:gsLst>
            <a:path path="shape">
              <a:fillToRect l="50000" t="50000" r="50000" b="50000"/>
            </a:path>
          </a:gradFill>
          <a:ln w="9525">
            <a:solidFill>
              <a:schemeClr val="tx1"/>
            </a:solidFill>
            <a:round/>
            <a:headEnd/>
            <a:tailEnd/>
          </a:ln>
          <a:effectLst/>
        </p:spPr>
        <p:txBody>
          <a:bodyPr wrap="none" anchor="ctr"/>
          <a:lstStyle/>
          <a:p>
            <a:pPr algn="ctr">
              <a:defRPr/>
            </a:pPr>
            <a:r>
              <a:rPr lang="ru-RU" sz="4800" b="1">
                <a:solidFill>
                  <a:srgbClr val="000066"/>
                </a:solidFill>
                <a:effectLst>
                  <a:outerShdw blurRad="38100" dist="38100" dir="2700000" algn="tl">
                    <a:srgbClr val="000000"/>
                  </a:outerShdw>
                </a:effectLst>
              </a:rPr>
              <a:t>1</a:t>
            </a:r>
          </a:p>
        </p:txBody>
      </p:sp>
      <p:pic>
        <p:nvPicPr>
          <p:cNvPr id="9221" name="Picture 32" descr="COMPUTER"/>
          <p:cNvPicPr>
            <a:picLocks noChangeAspect="1" noChangeArrowheads="1"/>
          </p:cNvPicPr>
          <p:nvPr/>
        </p:nvPicPr>
        <p:blipFill>
          <a:blip r:embed="rId2"/>
          <a:srcRect/>
          <a:stretch>
            <a:fillRect/>
          </a:stretch>
        </p:blipFill>
        <p:spPr bwMode="auto">
          <a:xfrm>
            <a:off x="6372225" y="4292600"/>
            <a:ext cx="2600325" cy="2416175"/>
          </a:xfrm>
          <a:prstGeom prst="rect">
            <a:avLst/>
          </a:prstGeom>
          <a:noFill/>
          <a:ln w="9525">
            <a:noFill/>
            <a:miter lim="800000"/>
            <a:headEnd/>
            <a:tailEnd/>
          </a:ln>
        </p:spPr>
      </p:pic>
      <p:sp>
        <p:nvSpPr>
          <p:cNvPr id="9222" name="Номер слайда 5"/>
          <p:cNvSpPr>
            <a:spLocks noGrp="1"/>
          </p:cNvSpPr>
          <p:nvPr>
            <p:ph type="sldNum" sz="quarter" idx="12"/>
          </p:nvPr>
        </p:nvSpPr>
        <p:spPr>
          <a:noFill/>
        </p:spPr>
        <p:txBody>
          <a:bodyPr/>
          <a:lstStyle/>
          <a:p>
            <a:fld id="{5D45507C-DDA0-4C90-9A99-82C7CA7C9B8E}" type="slidenum">
              <a:rPr smtClean="0"/>
              <a:pPr/>
              <a:t>6</a:t>
            </a:fld>
            <a:endParaRPr smtClean="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15365">
                                            <p:txEl>
                                              <p:pRg st="0" end="0"/>
                                            </p:txEl>
                                          </p:spTgt>
                                        </p:tgtEl>
                                        <p:attrNameLst>
                                          <p:attrName>style.visibility</p:attrName>
                                        </p:attrNameLst>
                                      </p:cBhvr>
                                      <p:to>
                                        <p:strVal val="visible"/>
                                      </p:to>
                                    </p:set>
                                    <p:anim calcmode="lin" valueType="num">
                                      <p:cBhvr>
                                        <p:cTn id="7" dur="500" fill="hold"/>
                                        <p:tgtEl>
                                          <p:spTgt spid="1536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36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536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36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36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5366">
                                            <p:txEl>
                                              <p:pRg st="0" end="0"/>
                                            </p:txEl>
                                          </p:spTgt>
                                        </p:tgtEl>
                                        <p:attrNameLst>
                                          <p:attrName>style.visibility</p:attrName>
                                        </p:attrNameLst>
                                      </p:cBhvr>
                                      <p:to>
                                        <p:strVal val="visible"/>
                                      </p:to>
                                    </p:set>
                                    <p:animEffect transition="in" filter="fade">
                                      <p:cBhvr>
                                        <p:cTn id="16" dur="2000"/>
                                        <p:tgtEl>
                                          <p:spTgt spid="1536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657600" y="188913"/>
            <a:ext cx="5091113" cy="1258887"/>
          </a:xfrm>
          <a:gradFill rotWithShape="1">
            <a:gsLst>
              <a:gs pos="0">
                <a:srgbClr val="F8F8F8"/>
              </a:gs>
              <a:gs pos="100000">
                <a:schemeClr val="accent1"/>
              </a:gs>
            </a:gsLst>
            <a:lin ang="5400000" scaled="1"/>
          </a:gradFill>
        </p:spPr>
        <p:txBody>
          <a:bodyPr/>
          <a:lstStyle/>
          <a:p>
            <a:pPr algn="ctr" eaLnBrk="1" hangingPunct="1">
              <a:defRPr/>
            </a:pPr>
            <a:r>
              <a:rPr lang="en-US" sz="3200" b="1" dirty="0" smtClean="0">
                <a:solidFill>
                  <a:srgbClr val="990000"/>
                </a:solidFill>
                <a:effectLst>
                  <a:outerShdw blurRad="38100" dist="38100" dir="2700000" algn="tl">
                    <a:srgbClr val="C0C0C0"/>
                  </a:outerShdw>
                </a:effectLst>
                <a:latin typeface="Bookman Old Style" pitchFamily="18" charset="0"/>
              </a:rPr>
              <a:t>Translate from English </a:t>
            </a:r>
            <a:br>
              <a:rPr lang="en-US" sz="3200" b="1" dirty="0" smtClean="0">
                <a:solidFill>
                  <a:srgbClr val="990000"/>
                </a:solidFill>
                <a:effectLst>
                  <a:outerShdw blurRad="38100" dist="38100" dir="2700000" algn="tl">
                    <a:srgbClr val="C0C0C0"/>
                  </a:outerShdw>
                </a:effectLst>
                <a:latin typeface="Bookman Old Style" pitchFamily="18" charset="0"/>
              </a:rPr>
            </a:br>
            <a:r>
              <a:rPr lang="en-US" sz="3200" b="1" dirty="0" smtClean="0">
                <a:solidFill>
                  <a:srgbClr val="990000"/>
                </a:solidFill>
                <a:effectLst>
                  <a:outerShdw blurRad="38100" dist="38100" dir="2700000" algn="tl">
                    <a:srgbClr val="C0C0C0"/>
                  </a:outerShdw>
                </a:effectLst>
                <a:latin typeface="Bookman Old Style" pitchFamily="18" charset="0"/>
              </a:rPr>
              <a:t>into Russian.</a:t>
            </a:r>
            <a:endParaRPr sz="3200" b="1" smtClean="0">
              <a:solidFill>
                <a:srgbClr val="990000"/>
              </a:solidFill>
              <a:effectLst>
                <a:outerShdw blurRad="38100" dist="38100" dir="2700000" algn="tl">
                  <a:srgbClr val="C0C0C0"/>
                </a:outerShdw>
              </a:effectLst>
              <a:latin typeface="Bookman Old Style" pitchFamily="18" charset="0"/>
            </a:endParaRPr>
          </a:p>
        </p:txBody>
      </p:sp>
      <p:sp>
        <p:nvSpPr>
          <p:cNvPr id="37891" name="Rectangle 3"/>
          <p:cNvSpPr>
            <a:spLocks noGrp="1" noChangeArrowheads="1"/>
          </p:cNvSpPr>
          <p:nvPr>
            <p:ph type="body" sz="half" idx="1"/>
          </p:nvPr>
        </p:nvSpPr>
        <p:spPr>
          <a:xfrm>
            <a:off x="179388" y="2276475"/>
            <a:ext cx="4537075" cy="4581525"/>
          </a:xfrm>
          <a:solidFill>
            <a:srgbClr val="F8F8F8"/>
          </a:solidFill>
          <a:ln w="28575">
            <a:solidFill>
              <a:srgbClr val="800000"/>
            </a:solidFill>
          </a:ln>
        </p:spPr>
        <p:txBody>
          <a:bodyPr/>
          <a:lstStyle/>
          <a:p>
            <a:pPr eaLnBrk="1" hangingPunct="1">
              <a:lnSpc>
                <a:spcPct val="80000"/>
              </a:lnSpc>
              <a:buFontTx/>
              <a:buNone/>
              <a:defRPr/>
            </a:pPr>
            <a:r>
              <a:rPr lang="en-US" sz="2400" b="1" smtClean="0">
                <a:solidFill>
                  <a:srgbClr val="1C1C1C"/>
                </a:solidFill>
                <a:effectLst>
                  <a:outerShdw blurRad="38100" dist="38100" dir="2700000" algn="tl">
                    <a:srgbClr val="C0C0C0"/>
                  </a:outerShdw>
                </a:effectLst>
                <a:latin typeface="Bookman Old Style" pitchFamily="18" charset="0"/>
              </a:rPr>
              <a:t>1. hardware </a:t>
            </a:r>
          </a:p>
          <a:p>
            <a:pPr eaLnBrk="1" hangingPunct="1">
              <a:lnSpc>
                <a:spcPct val="80000"/>
              </a:lnSpc>
              <a:buFontTx/>
              <a:buNone/>
              <a:defRPr/>
            </a:pPr>
            <a:r>
              <a:rPr lang="en-US" sz="2400" b="1" smtClean="0">
                <a:solidFill>
                  <a:srgbClr val="1C1C1C"/>
                </a:solidFill>
                <a:effectLst>
                  <a:outerShdw blurRad="38100" dist="38100" dir="2700000" algn="tl">
                    <a:srgbClr val="C0C0C0"/>
                  </a:outerShdw>
                </a:effectLst>
                <a:latin typeface="Bookman Old Style" pitchFamily="18" charset="0"/>
              </a:rPr>
              <a:t>2. personal computer (PC) </a:t>
            </a:r>
          </a:p>
          <a:p>
            <a:pPr eaLnBrk="1" hangingPunct="1">
              <a:lnSpc>
                <a:spcPct val="80000"/>
              </a:lnSpc>
              <a:buFontTx/>
              <a:buNone/>
              <a:defRPr/>
            </a:pPr>
            <a:r>
              <a:rPr lang="en-US" sz="2400" b="1" smtClean="0">
                <a:solidFill>
                  <a:srgbClr val="1C1C1C"/>
                </a:solidFill>
                <a:effectLst>
                  <a:outerShdw blurRad="38100" dist="38100" dir="2700000" algn="tl">
                    <a:srgbClr val="C0C0C0"/>
                  </a:outerShdw>
                </a:effectLst>
                <a:latin typeface="Bookman Old Style" pitchFamily="18" charset="0"/>
              </a:rPr>
              <a:t>3. memory</a:t>
            </a:r>
            <a:r>
              <a:rPr lang="en-US" sz="2400" b="1" smtClean="0">
                <a:solidFill>
                  <a:srgbClr val="1C1C1C"/>
                </a:solidFill>
                <a:latin typeface="Bookman Old Style" pitchFamily="18" charset="0"/>
              </a:rPr>
              <a:t> </a:t>
            </a:r>
          </a:p>
          <a:p>
            <a:pPr eaLnBrk="1" hangingPunct="1">
              <a:lnSpc>
                <a:spcPct val="80000"/>
              </a:lnSpc>
              <a:buFontTx/>
              <a:buNone/>
              <a:defRPr/>
            </a:pPr>
            <a:r>
              <a:rPr lang="en-US" sz="2400" b="1" smtClean="0">
                <a:solidFill>
                  <a:srgbClr val="1C1C1C"/>
                </a:solidFill>
                <a:effectLst>
                  <a:outerShdw blurRad="38100" dist="38100" dir="2700000" algn="tl">
                    <a:srgbClr val="C0C0C0"/>
                  </a:outerShdw>
                </a:effectLst>
                <a:latin typeface="Bookman Old Style" pitchFamily="18" charset="0"/>
              </a:rPr>
              <a:t>4. hard disk </a:t>
            </a:r>
          </a:p>
          <a:p>
            <a:pPr eaLnBrk="1" hangingPunct="1">
              <a:lnSpc>
                <a:spcPct val="80000"/>
              </a:lnSpc>
              <a:buFontTx/>
              <a:buNone/>
              <a:defRPr/>
            </a:pPr>
            <a:r>
              <a:rPr lang="en-US" sz="2400" b="1" smtClean="0">
                <a:solidFill>
                  <a:srgbClr val="1C1C1C"/>
                </a:solidFill>
                <a:effectLst>
                  <a:outerShdw blurRad="38100" dist="38100" dir="2700000" algn="tl">
                    <a:srgbClr val="C0C0C0"/>
                  </a:outerShdw>
                </a:effectLst>
                <a:latin typeface="Bookman Old Style" pitchFamily="18" charset="0"/>
              </a:rPr>
              <a:t>5. keyboard               </a:t>
            </a:r>
          </a:p>
          <a:p>
            <a:pPr eaLnBrk="1" hangingPunct="1">
              <a:lnSpc>
                <a:spcPct val="80000"/>
              </a:lnSpc>
              <a:buFontTx/>
              <a:buNone/>
              <a:defRPr/>
            </a:pPr>
            <a:r>
              <a:rPr lang="en-US" sz="2400" b="1" smtClean="0">
                <a:solidFill>
                  <a:srgbClr val="1C1C1C"/>
                </a:solidFill>
                <a:effectLst>
                  <a:outerShdw blurRad="38100" dist="38100" dir="2700000" algn="tl">
                    <a:srgbClr val="C0C0C0"/>
                  </a:outerShdw>
                </a:effectLst>
                <a:latin typeface="Bookman Old Style" pitchFamily="18" charset="0"/>
              </a:rPr>
              <a:t>6. key </a:t>
            </a:r>
          </a:p>
          <a:p>
            <a:pPr eaLnBrk="1" hangingPunct="1">
              <a:lnSpc>
                <a:spcPct val="70000"/>
              </a:lnSpc>
              <a:buFontTx/>
              <a:buNone/>
              <a:defRPr/>
            </a:pPr>
            <a:r>
              <a:rPr lang="en-US" sz="2400" b="1" smtClean="0">
                <a:solidFill>
                  <a:srgbClr val="1C1C1C"/>
                </a:solidFill>
                <a:effectLst>
                  <a:outerShdw blurRad="38100" dist="38100" dir="2700000" algn="tl">
                    <a:srgbClr val="C0C0C0"/>
                  </a:outerShdw>
                </a:effectLst>
                <a:latin typeface="Bookman Old Style" pitchFamily="18" charset="0"/>
              </a:rPr>
              <a:t>7. drive                 </a:t>
            </a:r>
          </a:p>
          <a:p>
            <a:pPr eaLnBrk="1" hangingPunct="1">
              <a:lnSpc>
                <a:spcPct val="70000"/>
              </a:lnSpc>
              <a:buFontTx/>
              <a:buNone/>
              <a:defRPr/>
            </a:pPr>
            <a:r>
              <a:rPr lang="en-US" sz="2400" b="1" smtClean="0">
                <a:solidFill>
                  <a:srgbClr val="1C1C1C"/>
                </a:solidFill>
                <a:effectLst>
                  <a:outerShdw blurRad="38100" dist="38100" dir="2700000" algn="tl">
                    <a:srgbClr val="C0C0C0"/>
                  </a:outerShdw>
                </a:effectLst>
                <a:latin typeface="Bookman Old Style" pitchFamily="18" charset="0"/>
              </a:rPr>
              <a:t>8. port                 </a:t>
            </a:r>
          </a:p>
          <a:p>
            <a:pPr eaLnBrk="1" hangingPunct="1">
              <a:lnSpc>
                <a:spcPct val="70000"/>
              </a:lnSpc>
              <a:buFontTx/>
              <a:buNone/>
              <a:defRPr/>
            </a:pPr>
            <a:r>
              <a:rPr lang="en-US" sz="2400" b="1" smtClean="0">
                <a:solidFill>
                  <a:srgbClr val="1C1C1C"/>
                </a:solidFill>
                <a:effectLst>
                  <a:outerShdw blurRad="38100" dist="38100" dir="2700000" algn="tl">
                    <a:srgbClr val="C0C0C0"/>
                  </a:outerShdw>
                </a:effectLst>
                <a:latin typeface="Bookman Old Style" pitchFamily="18" charset="0"/>
              </a:rPr>
              <a:t>9. mouse </a:t>
            </a:r>
          </a:p>
          <a:p>
            <a:pPr eaLnBrk="1" hangingPunct="1">
              <a:lnSpc>
                <a:spcPct val="70000"/>
              </a:lnSpc>
              <a:buFontTx/>
              <a:buNone/>
              <a:defRPr/>
            </a:pPr>
            <a:r>
              <a:rPr lang="en-US" sz="2400" b="1" smtClean="0">
                <a:solidFill>
                  <a:srgbClr val="1C1C1C"/>
                </a:solidFill>
                <a:effectLst>
                  <a:outerShdw blurRad="38100" dist="38100" dir="2700000" algn="tl">
                    <a:srgbClr val="C0C0C0"/>
                  </a:outerShdw>
                </a:effectLst>
                <a:latin typeface="Bookman Old Style" pitchFamily="18" charset="0"/>
              </a:rPr>
              <a:t>10. printer </a:t>
            </a:r>
          </a:p>
          <a:p>
            <a:pPr eaLnBrk="1" hangingPunct="1">
              <a:lnSpc>
                <a:spcPct val="70000"/>
              </a:lnSpc>
              <a:buFontTx/>
              <a:buNone/>
              <a:defRPr/>
            </a:pPr>
            <a:r>
              <a:rPr lang="en-US" sz="2400" b="1" smtClean="0">
                <a:solidFill>
                  <a:srgbClr val="1C1C1C"/>
                </a:solidFill>
                <a:latin typeface="Bookman Old Style" pitchFamily="18" charset="0"/>
              </a:rPr>
              <a:t>11. display</a:t>
            </a:r>
            <a:r>
              <a:rPr lang="en-US" sz="2400" b="1" i="1" smtClean="0">
                <a:solidFill>
                  <a:srgbClr val="1C1C1C"/>
                </a:solidFill>
                <a:latin typeface="Bookman Old Style" pitchFamily="18" charset="0"/>
              </a:rPr>
              <a:t> </a:t>
            </a:r>
            <a:r>
              <a:rPr lang="en-US" sz="2400" b="1" smtClean="0">
                <a:solidFill>
                  <a:srgbClr val="1C1C1C"/>
                </a:solidFill>
                <a:latin typeface="Bookman Old Style" pitchFamily="18" charset="0"/>
              </a:rPr>
              <a:t>                                           </a:t>
            </a:r>
          </a:p>
          <a:p>
            <a:pPr eaLnBrk="1" hangingPunct="1">
              <a:lnSpc>
                <a:spcPct val="70000"/>
              </a:lnSpc>
              <a:buFontTx/>
              <a:buNone/>
              <a:defRPr/>
            </a:pPr>
            <a:r>
              <a:rPr lang="en-US" sz="2400" b="1" smtClean="0">
                <a:solidFill>
                  <a:srgbClr val="1C1C1C"/>
                </a:solidFill>
                <a:latin typeface="Bookman Old Style" pitchFamily="18" charset="0"/>
              </a:rPr>
              <a:t>12. screen          </a:t>
            </a:r>
          </a:p>
          <a:p>
            <a:pPr eaLnBrk="1" hangingPunct="1">
              <a:lnSpc>
                <a:spcPct val="70000"/>
              </a:lnSpc>
              <a:buFontTx/>
              <a:buNone/>
              <a:defRPr/>
            </a:pPr>
            <a:r>
              <a:rPr lang="en-US" sz="2400" b="1" smtClean="0">
                <a:solidFill>
                  <a:srgbClr val="1C1C1C"/>
                </a:solidFill>
                <a:latin typeface="Bookman Old Style" pitchFamily="18" charset="0"/>
              </a:rPr>
              <a:t>13. diskette</a:t>
            </a:r>
            <a:endParaRPr lang="en-US" sz="2400" b="1" smtClean="0">
              <a:solidFill>
                <a:srgbClr val="1C1C1C"/>
              </a:solidFill>
              <a:effectLst>
                <a:outerShdw blurRad="38100" dist="38100" dir="2700000" algn="tl">
                  <a:srgbClr val="C0C0C0"/>
                </a:outerShdw>
              </a:effectLst>
              <a:latin typeface="Bookman Old Style" pitchFamily="18" charset="0"/>
            </a:endParaRPr>
          </a:p>
          <a:p>
            <a:pPr algn="ctr" eaLnBrk="1" hangingPunct="1">
              <a:lnSpc>
                <a:spcPct val="80000"/>
              </a:lnSpc>
              <a:buFontTx/>
              <a:buNone/>
              <a:defRPr/>
            </a:pPr>
            <a:endParaRPr lang="en-US" sz="2400" b="1" smtClean="0">
              <a:solidFill>
                <a:srgbClr val="1C1C1C"/>
              </a:solidFill>
              <a:effectLst>
                <a:outerShdw blurRad="38100" dist="38100" dir="2700000" algn="tl">
                  <a:srgbClr val="C0C0C0"/>
                </a:outerShdw>
              </a:effectLst>
              <a:latin typeface="Bookman Old Style" pitchFamily="18" charset="0"/>
            </a:endParaRPr>
          </a:p>
          <a:p>
            <a:pPr eaLnBrk="1" hangingPunct="1">
              <a:lnSpc>
                <a:spcPct val="80000"/>
              </a:lnSpc>
              <a:defRPr/>
            </a:pPr>
            <a:endParaRPr sz="2400" smtClean="0">
              <a:latin typeface="Bookman Old Style" pitchFamily="18" charset="0"/>
            </a:endParaRPr>
          </a:p>
        </p:txBody>
      </p:sp>
      <p:sp>
        <p:nvSpPr>
          <p:cNvPr id="10244" name="Rectangle 7"/>
          <p:cNvSpPr>
            <a:spLocks noGrp="1" noChangeArrowheads="1"/>
          </p:cNvSpPr>
          <p:nvPr>
            <p:ph type="body" sz="half" idx="2"/>
          </p:nvPr>
        </p:nvSpPr>
        <p:spPr>
          <a:xfrm>
            <a:off x="4716463" y="2276475"/>
            <a:ext cx="4427537" cy="4581525"/>
          </a:xfrm>
          <a:ln w="28575">
            <a:solidFill>
              <a:srgbClr val="800000"/>
            </a:solidFill>
          </a:ln>
        </p:spPr>
        <p:txBody>
          <a:bodyPr/>
          <a:lstStyle/>
          <a:p>
            <a:pPr eaLnBrk="1" hangingPunct="1">
              <a:lnSpc>
                <a:spcPct val="80000"/>
              </a:lnSpc>
              <a:buFontTx/>
              <a:buNone/>
            </a:pPr>
            <a:r>
              <a:rPr lang="en-US" sz="2400" b="1" smtClean="0">
                <a:solidFill>
                  <a:srgbClr val="1C1C1C"/>
                </a:solidFill>
                <a:latin typeface="Bookman Old Style" pitchFamily="18" charset="0"/>
              </a:rPr>
              <a:t>14. cursor                                                                                                                                                                         </a:t>
            </a:r>
          </a:p>
          <a:p>
            <a:pPr eaLnBrk="1" hangingPunct="1">
              <a:lnSpc>
                <a:spcPct val="80000"/>
              </a:lnSpc>
              <a:buFontTx/>
              <a:buNone/>
            </a:pPr>
            <a:r>
              <a:rPr lang="en-US" sz="2400" b="1" smtClean="0">
                <a:solidFill>
                  <a:srgbClr val="1C1C1C"/>
                </a:solidFill>
                <a:latin typeface="Bookman Old Style" pitchFamily="18" charset="0"/>
              </a:rPr>
              <a:t>15. software                        </a:t>
            </a:r>
          </a:p>
          <a:p>
            <a:pPr eaLnBrk="1" hangingPunct="1">
              <a:lnSpc>
                <a:spcPct val="80000"/>
              </a:lnSpc>
              <a:buFontTx/>
              <a:buNone/>
            </a:pPr>
            <a:r>
              <a:rPr lang="en-US" sz="2400" b="1" smtClean="0">
                <a:solidFill>
                  <a:srgbClr val="1C1C1C"/>
                </a:solidFill>
                <a:latin typeface="Bookman Old Style" pitchFamily="18" charset="0"/>
              </a:rPr>
              <a:t>16. byte                  </a:t>
            </a:r>
          </a:p>
          <a:p>
            <a:pPr eaLnBrk="1" hangingPunct="1">
              <a:lnSpc>
                <a:spcPct val="80000"/>
              </a:lnSpc>
              <a:buFontTx/>
              <a:buNone/>
            </a:pPr>
            <a:r>
              <a:rPr lang="en-US" sz="2400" b="1" smtClean="0">
                <a:solidFill>
                  <a:srgbClr val="1C1C1C"/>
                </a:solidFill>
                <a:latin typeface="Bookman Old Style" pitchFamily="18" charset="0"/>
              </a:rPr>
              <a:t>17. character              </a:t>
            </a:r>
          </a:p>
          <a:p>
            <a:pPr eaLnBrk="1" hangingPunct="1">
              <a:lnSpc>
                <a:spcPct val="80000"/>
              </a:lnSpc>
              <a:buFontTx/>
              <a:buNone/>
            </a:pPr>
            <a:r>
              <a:rPr lang="en-US" sz="2400" b="1" smtClean="0">
                <a:solidFill>
                  <a:srgbClr val="1C1C1C"/>
                </a:solidFill>
                <a:latin typeface="Bookman Old Style" pitchFamily="18" charset="0"/>
              </a:rPr>
              <a:t>18. command </a:t>
            </a:r>
          </a:p>
          <a:p>
            <a:pPr eaLnBrk="1" hangingPunct="1">
              <a:lnSpc>
                <a:spcPct val="80000"/>
              </a:lnSpc>
              <a:buFontTx/>
              <a:buNone/>
            </a:pPr>
            <a:r>
              <a:rPr lang="en-US" sz="2400" b="1" smtClean="0">
                <a:solidFill>
                  <a:srgbClr val="1C1C1C"/>
                </a:solidFill>
                <a:latin typeface="Bookman Old Style" pitchFamily="18" charset="0"/>
              </a:rPr>
              <a:t>19.  directory </a:t>
            </a:r>
          </a:p>
          <a:p>
            <a:pPr eaLnBrk="1" hangingPunct="1">
              <a:lnSpc>
                <a:spcPct val="80000"/>
              </a:lnSpc>
              <a:buFontTx/>
              <a:buNone/>
            </a:pPr>
            <a:r>
              <a:rPr lang="en-US" sz="2400" b="1" smtClean="0">
                <a:solidFill>
                  <a:srgbClr val="1C1C1C"/>
                </a:solidFill>
                <a:latin typeface="Bookman Old Style" pitchFamily="18" charset="0"/>
              </a:rPr>
              <a:t>20. error, error message </a:t>
            </a:r>
          </a:p>
          <a:p>
            <a:pPr eaLnBrk="1" hangingPunct="1">
              <a:lnSpc>
                <a:spcPct val="80000"/>
              </a:lnSpc>
              <a:buFontTx/>
              <a:buNone/>
            </a:pPr>
            <a:r>
              <a:rPr lang="en-US" sz="2400" b="1" smtClean="0">
                <a:solidFill>
                  <a:srgbClr val="1C1C1C"/>
                </a:solidFill>
                <a:latin typeface="Bookman Old Style" pitchFamily="18" charset="0"/>
              </a:rPr>
              <a:t>21. filename </a:t>
            </a:r>
          </a:p>
          <a:p>
            <a:pPr eaLnBrk="1" hangingPunct="1">
              <a:lnSpc>
                <a:spcPct val="80000"/>
              </a:lnSpc>
              <a:buFontTx/>
              <a:buNone/>
            </a:pPr>
            <a:r>
              <a:rPr lang="en-US" sz="2400" b="1" smtClean="0">
                <a:solidFill>
                  <a:srgbClr val="1C1C1C"/>
                </a:solidFill>
                <a:latin typeface="Bookman Old Style" pitchFamily="18" charset="0"/>
              </a:rPr>
              <a:t>22. MS-DOS</a:t>
            </a:r>
            <a:endParaRPr sz="2400" b="1" smtClean="0">
              <a:solidFill>
                <a:srgbClr val="1C1C1C"/>
              </a:solidFill>
              <a:latin typeface="Bookman Old Style" pitchFamily="18" charset="0"/>
            </a:endParaRPr>
          </a:p>
          <a:p>
            <a:pPr eaLnBrk="1" hangingPunct="1">
              <a:lnSpc>
                <a:spcPct val="80000"/>
              </a:lnSpc>
              <a:buFontTx/>
              <a:buNone/>
            </a:pPr>
            <a:r>
              <a:rPr sz="2400" b="1" smtClean="0">
                <a:solidFill>
                  <a:srgbClr val="1C1C1C"/>
                </a:solidFill>
                <a:latin typeface="Bookman Old Style" pitchFamily="18" charset="0"/>
              </a:rPr>
              <a:t>23. </a:t>
            </a:r>
            <a:r>
              <a:rPr lang="en-US" sz="2400" b="1" smtClean="0">
                <a:solidFill>
                  <a:srgbClr val="1C1C1C"/>
                </a:solidFill>
                <a:latin typeface="Bookman Old Style" pitchFamily="18" charset="0"/>
              </a:rPr>
              <a:t>program </a:t>
            </a:r>
            <a:endParaRPr sz="2400" b="1" smtClean="0">
              <a:solidFill>
                <a:srgbClr val="1C1C1C"/>
              </a:solidFill>
              <a:latin typeface="Bookman Old Style" pitchFamily="18" charset="0"/>
            </a:endParaRPr>
          </a:p>
          <a:p>
            <a:pPr eaLnBrk="1" hangingPunct="1">
              <a:lnSpc>
                <a:spcPct val="80000"/>
              </a:lnSpc>
              <a:buFontTx/>
              <a:buNone/>
            </a:pPr>
            <a:r>
              <a:rPr sz="2400" b="1" smtClean="0">
                <a:solidFill>
                  <a:srgbClr val="1C1C1C"/>
                </a:solidFill>
                <a:latin typeface="Bookman Old Style" pitchFamily="18" charset="0"/>
              </a:rPr>
              <a:t>24. </a:t>
            </a:r>
            <a:r>
              <a:rPr lang="en-US" sz="2400" b="1" smtClean="0">
                <a:solidFill>
                  <a:srgbClr val="1C1C1C"/>
                </a:solidFill>
                <a:latin typeface="Bookman Old Style" pitchFamily="18" charset="0"/>
              </a:rPr>
              <a:t>Root directory </a:t>
            </a:r>
            <a:r>
              <a:rPr sz="800" smtClean="0">
                <a:latin typeface="Bookman Old Style" pitchFamily="18" charset="0"/>
              </a:rPr>
              <a:t> </a:t>
            </a:r>
            <a:endParaRPr sz="2400" b="1" smtClean="0">
              <a:solidFill>
                <a:srgbClr val="1C1C1C"/>
              </a:solidFill>
              <a:latin typeface="Bookman Old Style" pitchFamily="18" charset="0"/>
            </a:endParaRPr>
          </a:p>
          <a:p>
            <a:pPr eaLnBrk="1" hangingPunct="1">
              <a:lnSpc>
                <a:spcPct val="80000"/>
              </a:lnSpc>
              <a:buFontTx/>
              <a:buNone/>
            </a:pPr>
            <a:r>
              <a:rPr sz="2400" b="1" smtClean="0">
                <a:solidFill>
                  <a:srgbClr val="1C1C1C"/>
                </a:solidFill>
                <a:latin typeface="Bookman Old Style" pitchFamily="18" charset="0"/>
              </a:rPr>
              <a:t>25. </a:t>
            </a:r>
            <a:r>
              <a:rPr lang="en-US" sz="2400" b="1" smtClean="0">
                <a:solidFill>
                  <a:srgbClr val="1C1C1C"/>
                </a:solidFill>
                <a:latin typeface="Bookman Old Style" pitchFamily="18" charset="0"/>
              </a:rPr>
              <a:t>Sub-directory</a:t>
            </a:r>
            <a:r>
              <a:rPr sz="1400" b="1" smtClean="0">
                <a:solidFill>
                  <a:srgbClr val="1C1C1C"/>
                </a:solidFill>
                <a:latin typeface="Bookman Old Style" pitchFamily="18" charset="0"/>
              </a:rPr>
              <a:t> </a:t>
            </a:r>
            <a:endParaRPr sz="2400" b="1" smtClean="0">
              <a:solidFill>
                <a:srgbClr val="1C1C1C"/>
              </a:solidFill>
              <a:latin typeface="Bookman Old Style" pitchFamily="18" charset="0"/>
            </a:endParaRPr>
          </a:p>
          <a:p>
            <a:pPr eaLnBrk="1" hangingPunct="1">
              <a:lnSpc>
                <a:spcPct val="80000"/>
              </a:lnSpc>
            </a:pPr>
            <a:endParaRPr sz="800" smtClean="0"/>
          </a:p>
        </p:txBody>
      </p:sp>
      <p:pic>
        <p:nvPicPr>
          <p:cNvPr id="10245" name="Picture 8" descr="601442"/>
          <p:cNvPicPr>
            <a:picLocks noChangeAspect="1" noChangeArrowheads="1"/>
          </p:cNvPicPr>
          <p:nvPr/>
        </p:nvPicPr>
        <p:blipFill>
          <a:blip r:embed="rId2"/>
          <a:srcRect/>
          <a:stretch>
            <a:fillRect/>
          </a:stretch>
        </p:blipFill>
        <p:spPr bwMode="auto">
          <a:xfrm>
            <a:off x="684213" y="0"/>
            <a:ext cx="2857500" cy="1989138"/>
          </a:xfrm>
          <a:prstGeom prst="rect">
            <a:avLst/>
          </a:prstGeom>
          <a:noFill/>
          <a:ln w="9525">
            <a:noFill/>
            <a:miter lim="800000"/>
            <a:headEnd/>
            <a:tailEnd/>
          </a:ln>
        </p:spPr>
      </p:pic>
      <p:sp>
        <p:nvSpPr>
          <p:cNvPr id="37894" name="Text Box 6"/>
          <p:cNvSpPr txBox="1">
            <a:spLocks noChangeArrowheads="1"/>
          </p:cNvSpPr>
          <p:nvPr/>
        </p:nvSpPr>
        <p:spPr bwMode="auto">
          <a:xfrm>
            <a:off x="611188" y="1773238"/>
            <a:ext cx="8532812" cy="457200"/>
          </a:xfrm>
          <a:prstGeom prst="rect">
            <a:avLst/>
          </a:prstGeom>
          <a:noFill/>
          <a:ln w="9525">
            <a:noFill/>
            <a:miter lim="800000"/>
            <a:headEnd/>
            <a:tailEnd/>
          </a:ln>
          <a:effectLst/>
        </p:spPr>
        <p:txBody>
          <a:bodyPr>
            <a:spAutoFit/>
          </a:bodyPr>
          <a:lstStyle/>
          <a:p>
            <a:pPr>
              <a:defRPr/>
            </a:pPr>
            <a:r>
              <a:rPr lang="ru-RU" sz="2400" b="1" dirty="0">
                <a:solidFill>
                  <a:srgbClr val="000066"/>
                </a:solidFill>
                <a:effectLst>
                  <a:outerShdw blurRad="38100" dist="38100" dir="2700000" algn="tl">
                    <a:srgbClr val="000000"/>
                  </a:outerShdw>
                </a:effectLst>
                <a:latin typeface="Century Schoolbook" pitchFamily="18" charset="0"/>
              </a:rPr>
              <a:t>Переведите с английского языка на русский язык</a:t>
            </a:r>
            <a:r>
              <a:rPr lang="en-US" sz="2400" b="1" dirty="0">
                <a:solidFill>
                  <a:srgbClr val="000066"/>
                </a:solidFill>
                <a:effectLst>
                  <a:outerShdw blurRad="38100" dist="38100" dir="2700000" algn="tl">
                    <a:srgbClr val="000000"/>
                  </a:outerShdw>
                </a:effectLst>
                <a:latin typeface="Century Schoolbook" pitchFamily="18" charset="0"/>
              </a:rPr>
              <a:t>.</a:t>
            </a:r>
            <a:endParaRPr lang="ru-RU" sz="2400" b="1" dirty="0">
              <a:solidFill>
                <a:srgbClr val="000066"/>
              </a:solidFill>
              <a:effectLst>
                <a:outerShdw blurRad="38100" dist="38100" dir="2700000" algn="tl">
                  <a:srgbClr val="000000"/>
                </a:outerShdw>
              </a:effectLst>
              <a:latin typeface="Century Schoolbook" pitchFamily="18" charset="0"/>
            </a:endParaRPr>
          </a:p>
        </p:txBody>
      </p:sp>
      <p:sp>
        <p:nvSpPr>
          <p:cNvPr id="10247" name="Номер слайда 6"/>
          <p:cNvSpPr>
            <a:spLocks noGrp="1"/>
          </p:cNvSpPr>
          <p:nvPr>
            <p:ph type="sldNum" sz="quarter" idx="12"/>
          </p:nvPr>
        </p:nvSpPr>
        <p:spPr>
          <a:noFill/>
        </p:spPr>
        <p:txBody>
          <a:bodyPr/>
          <a:lstStyle/>
          <a:p>
            <a:fld id="{0FB9A8AD-0EF5-48AA-B1A0-301B3B52CFE8}" type="slidenum">
              <a:rPr smtClean="0"/>
              <a:pPr/>
              <a:t>7</a:t>
            </a:fld>
            <a:endParaRPr smtClean="0"/>
          </a:p>
        </p:txBody>
      </p:sp>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657600" y="188913"/>
            <a:ext cx="5235575" cy="1258887"/>
          </a:xfrm>
          <a:gradFill rotWithShape="1">
            <a:gsLst>
              <a:gs pos="0">
                <a:srgbClr val="F8F8F8"/>
              </a:gs>
              <a:gs pos="100000">
                <a:schemeClr val="accent1"/>
              </a:gs>
            </a:gsLst>
            <a:lin ang="5400000" scaled="1"/>
          </a:gradFill>
        </p:spPr>
        <p:txBody>
          <a:bodyPr/>
          <a:lstStyle/>
          <a:p>
            <a:pPr algn="ctr" eaLnBrk="1" hangingPunct="1">
              <a:defRPr/>
            </a:pPr>
            <a:r>
              <a:rPr lang="en-US" sz="3200" b="1" dirty="0" smtClean="0">
                <a:solidFill>
                  <a:srgbClr val="990000"/>
                </a:solidFill>
                <a:effectLst>
                  <a:outerShdw blurRad="38100" dist="38100" dir="2700000" algn="tl">
                    <a:srgbClr val="C0C0C0"/>
                  </a:outerShdw>
                </a:effectLst>
                <a:latin typeface="Bookman Old Style" pitchFamily="18" charset="0"/>
              </a:rPr>
              <a:t>Translate from Russian </a:t>
            </a:r>
            <a:br>
              <a:rPr lang="en-US" sz="3200" b="1" dirty="0" smtClean="0">
                <a:solidFill>
                  <a:srgbClr val="990000"/>
                </a:solidFill>
                <a:effectLst>
                  <a:outerShdw blurRad="38100" dist="38100" dir="2700000" algn="tl">
                    <a:srgbClr val="C0C0C0"/>
                  </a:outerShdw>
                </a:effectLst>
                <a:latin typeface="Bookman Old Style" pitchFamily="18" charset="0"/>
              </a:rPr>
            </a:br>
            <a:r>
              <a:rPr lang="en-US" sz="3200" b="1" dirty="0" smtClean="0">
                <a:solidFill>
                  <a:srgbClr val="990000"/>
                </a:solidFill>
                <a:effectLst>
                  <a:outerShdw blurRad="38100" dist="38100" dir="2700000" algn="tl">
                    <a:srgbClr val="C0C0C0"/>
                  </a:outerShdw>
                </a:effectLst>
                <a:latin typeface="Bookman Old Style" pitchFamily="18" charset="0"/>
              </a:rPr>
              <a:t>into English.</a:t>
            </a:r>
            <a:endParaRPr sz="3200" b="1" smtClean="0">
              <a:solidFill>
                <a:srgbClr val="990000"/>
              </a:solidFill>
              <a:effectLst>
                <a:outerShdw blurRad="38100" dist="38100" dir="2700000" algn="tl">
                  <a:srgbClr val="C0C0C0"/>
                </a:outerShdw>
              </a:effectLst>
              <a:latin typeface="Bookman Old Style" pitchFamily="18" charset="0"/>
            </a:endParaRPr>
          </a:p>
        </p:txBody>
      </p:sp>
      <p:sp>
        <p:nvSpPr>
          <p:cNvPr id="40963" name="Rectangle 3"/>
          <p:cNvSpPr>
            <a:spLocks noGrp="1" noChangeArrowheads="1"/>
          </p:cNvSpPr>
          <p:nvPr>
            <p:ph type="body" sz="half" idx="1"/>
          </p:nvPr>
        </p:nvSpPr>
        <p:spPr>
          <a:xfrm>
            <a:off x="179388" y="2276475"/>
            <a:ext cx="4176712" cy="4581525"/>
          </a:xfrm>
          <a:solidFill>
            <a:srgbClr val="F8F8F8"/>
          </a:solidFill>
          <a:ln w="28575">
            <a:solidFill>
              <a:srgbClr val="800000"/>
            </a:solidFill>
          </a:ln>
        </p:spPr>
        <p:txBody>
          <a:bodyPr/>
          <a:lstStyle/>
          <a:p>
            <a:pPr eaLnBrk="1" hangingPunct="1">
              <a:lnSpc>
                <a:spcPct val="80000"/>
              </a:lnSpc>
              <a:buFontTx/>
              <a:buNone/>
              <a:defRPr/>
            </a:pPr>
            <a:r>
              <a:rPr sz="2400" b="1" smtClean="0">
                <a:solidFill>
                  <a:srgbClr val="1C1C1C"/>
                </a:solidFill>
                <a:effectLst>
                  <a:outerShdw blurRad="38100" dist="38100" dir="2700000" algn="tl">
                    <a:srgbClr val="C0C0C0"/>
                  </a:outerShdw>
                </a:effectLst>
                <a:latin typeface="Bookman Old Style" pitchFamily="18" charset="0"/>
              </a:rPr>
              <a:t>1. аппаратура</a:t>
            </a:r>
          </a:p>
          <a:p>
            <a:pPr eaLnBrk="1" hangingPunct="1">
              <a:lnSpc>
                <a:spcPct val="80000"/>
              </a:lnSpc>
              <a:buFontTx/>
              <a:buNone/>
              <a:defRPr/>
            </a:pPr>
            <a:r>
              <a:rPr sz="2400" b="1" smtClean="0">
                <a:solidFill>
                  <a:srgbClr val="1C1C1C"/>
                </a:solidFill>
                <a:effectLst>
                  <a:outerShdw blurRad="38100" dist="38100" dir="2700000" algn="tl">
                    <a:srgbClr val="C0C0C0"/>
                  </a:outerShdw>
                </a:effectLst>
                <a:latin typeface="Bookman Old Style" pitchFamily="18" charset="0"/>
              </a:rPr>
              <a:t>2. персональный комп.</a:t>
            </a:r>
          </a:p>
          <a:p>
            <a:pPr eaLnBrk="1" hangingPunct="1">
              <a:lnSpc>
                <a:spcPct val="80000"/>
              </a:lnSpc>
              <a:buFontTx/>
              <a:buNone/>
              <a:defRPr/>
            </a:pPr>
            <a:r>
              <a:rPr sz="2400" b="1" smtClean="0">
                <a:solidFill>
                  <a:srgbClr val="1C1C1C"/>
                </a:solidFill>
                <a:effectLst>
                  <a:outerShdw blurRad="38100" dist="38100" dir="2700000" algn="tl">
                    <a:srgbClr val="C0C0C0"/>
                  </a:outerShdw>
                </a:effectLst>
                <a:latin typeface="Bookman Old Style" pitchFamily="18" charset="0"/>
              </a:rPr>
              <a:t>3. память</a:t>
            </a:r>
          </a:p>
          <a:p>
            <a:pPr eaLnBrk="1" hangingPunct="1">
              <a:lnSpc>
                <a:spcPct val="80000"/>
              </a:lnSpc>
              <a:buFontTx/>
              <a:buNone/>
              <a:defRPr/>
            </a:pPr>
            <a:r>
              <a:rPr sz="2400" b="1" smtClean="0">
                <a:solidFill>
                  <a:srgbClr val="1C1C1C"/>
                </a:solidFill>
                <a:effectLst>
                  <a:outerShdw blurRad="38100" dist="38100" dir="2700000" algn="tl">
                    <a:srgbClr val="C0C0C0"/>
                  </a:outerShdw>
                </a:effectLst>
                <a:latin typeface="Bookman Old Style" pitchFamily="18" charset="0"/>
              </a:rPr>
              <a:t>4. жёсткий диск</a:t>
            </a:r>
          </a:p>
          <a:p>
            <a:pPr eaLnBrk="1" hangingPunct="1">
              <a:lnSpc>
                <a:spcPct val="80000"/>
              </a:lnSpc>
              <a:buFontTx/>
              <a:buNone/>
              <a:defRPr/>
            </a:pPr>
            <a:r>
              <a:rPr sz="2400" b="1" smtClean="0">
                <a:solidFill>
                  <a:srgbClr val="1C1C1C"/>
                </a:solidFill>
                <a:effectLst>
                  <a:outerShdw blurRad="38100" dist="38100" dir="2700000" algn="tl">
                    <a:srgbClr val="C0C0C0"/>
                  </a:outerShdw>
                </a:effectLst>
                <a:latin typeface="Bookman Old Style" pitchFamily="18" charset="0"/>
              </a:rPr>
              <a:t>5. клавиатура</a:t>
            </a:r>
          </a:p>
          <a:p>
            <a:pPr eaLnBrk="1" hangingPunct="1">
              <a:lnSpc>
                <a:spcPct val="80000"/>
              </a:lnSpc>
              <a:buFontTx/>
              <a:buNone/>
              <a:defRPr/>
            </a:pPr>
            <a:r>
              <a:rPr sz="2400" b="1" smtClean="0">
                <a:solidFill>
                  <a:srgbClr val="1C1C1C"/>
                </a:solidFill>
                <a:effectLst>
                  <a:outerShdw blurRad="38100" dist="38100" dir="2700000" algn="tl">
                    <a:srgbClr val="C0C0C0"/>
                  </a:outerShdw>
                </a:effectLst>
                <a:latin typeface="Bookman Old Style" pitchFamily="18" charset="0"/>
              </a:rPr>
              <a:t>6. клавиша</a:t>
            </a:r>
          </a:p>
          <a:p>
            <a:pPr eaLnBrk="1" hangingPunct="1">
              <a:lnSpc>
                <a:spcPct val="80000"/>
              </a:lnSpc>
              <a:buFontTx/>
              <a:buNone/>
              <a:defRPr/>
            </a:pPr>
            <a:r>
              <a:rPr sz="2400" b="1" smtClean="0">
                <a:solidFill>
                  <a:srgbClr val="1C1C1C"/>
                </a:solidFill>
                <a:effectLst>
                  <a:outerShdw blurRad="38100" dist="38100" dir="2700000" algn="tl">
                    <a:srgbClr val="C0C0C0"/>
                  </a:outerShdw>
                </a:effectLst>
                <a:latin typeface="Bookman Old Style" pitchFamily="18" charset="0"/>
              </a:rPr>
              <a:t>7. дисковод</a:t>
            </a:r>
          </a:p>
          <a:p>
            <a:pPr eaLnBrk="1" hangingPunct="1">
              <a:lnSpc>
                <a:spcPct val="70000"/>
              </a:lnSpc>
              <a:buFontTx/>
              <a:buNone/>
              <a:defRPr/>
            </a:pPr>
            <a:r>
              <a:rPr sz="2400" b="1" smtClean="0">
                <a:solidFill>
                  <a:srgbClr val="1C1C1C"/>
                </a:solidFill>
                <a:effectLst>
                  <a:outerShdw blurRad="38100" dist="38100" dir="2700000" algn="tl">
                    <a:srgbClr val="C0C0C0"/>
                  </a:outerShdw>
                </a:effectLst>
                <a:latin typeface="Bookman Old Style" pitchFamily="18" charset="0"/>
              </a:rPr>
              <a:t>8. порт</a:t>
            </a:r>
          </a:p>
          <a:p>
            <a:pPr eaLnBrk="1" hangingPunct="1">
              <a:lnSpc>
                <a:spcPct val="70000"/>
              </a:lnSpc>
              <a:buFontTx/>
              <a:buNone/>
              <a:defRPr/>
            </a:pPr>
            <a:r>
              <a:rPr sz="2400" b="1" smtClean="0">
                <a:solidFill>
                  <a:srgbClr val="1C1C1C"/>
                </a:solidFill>
                <a:effectLst>
                  <a:outerShdw blurRad="38100" dist="38100" dir="2700000" algn="tl">
                    <a:srgbClr val="C0C0C0"/>
                  </a:outerShdw>
                </a:effectLst>
                <a:latin typeface="Bookman Old Style" pitchFamily="18" charset="0"/>
              </a:rPr>
              <a:t>9. мышь</a:t>
            </a:r>
          </a:p>
          <a:p>
            <a:pPr eaLnBrk="1" hangingPunct="1">
              <a:lnSpc>
                <a:spcPct val="70000"/>
              </a:lnSpc>
              <a:buFontTx/>
              <a:buNone/>
              <a:defRPr/>
            </a:pPr>
            <a:r>
              <a:rPr sz="2400" b="1" smtClean="0">
                <a:solidFill>
                  <a:srgbClr val="1C1C1C"/>
                </a:solidFill>
                <a:effectLst>
                  <a:outerShdw blurRad="38100" dist="38100" dir="2700000" algn="tl">
                    <a:srgbClr val="C0C0C0"/>
                  </a:outerShdw>
                </a:effectLst>
                <a:latin typeface="Bookman Old Style" pitchFamily="18" charset="0"/>
              </a:rPr>
              <a:t>10. принтер</a:t>
            </a:r>
          </a:p>
          <a:p>
            <a:pPr eaLnBrk="1" hangingPunct="1">
              <a:lnSpc>
                <a:spcPct val="70000"/>
              </a:lnSpc>
              <a:buFontTx/>
              <a:buNone/>
              <a:defRPr/>
            </a:pPr>
            <a:r>
              <a:rPr sz="2400" b="1" smtClean="0">
                <a:solidFill>
                  <a:srgbClr val="1C1C1C"/>
                </a:solidFill>
                <a:effectLst>
                  <a:outerShdw blurRad="38100" dist="38100" dir="2700000" algn="tl">
                    <a:srgbClr val="C0C0C0"/>
                  </a:outerShdw>
                </a:effectLst>
                <a:latin typeface="Bookman Old Style" pitchFamily="18" charset="0"/>
              </a:rPr>
              <a:t>11. дисплей</a:t>
            </a:r>
          </a:p>
          <a:p>
            <a:pPr eaLnBrk="1" hangingPunct="1">
              <a:lnSpc>
                <a:spcPct val="70000"/>
              </a:lnSpc>
              <a:buFontTx/>
              <a:buNone/>
              <a:defRPr/>
            </a:pPr>
            <a:r>
              <a:rPr sz="2400" b="1" smtClean="0">
                <a:solidFill>
                  <a:srgbClr val="1C1C1C"/>
                </a:solidFill>
                <a:effectLst>
                  <a:outerShdw blurRad="38100" dist="38100" dir="2700000" algn="tl">
                    <a:srgbClr val="C0C0C0"/>
                  </a:outerShdw>
                </a:effectLst>
                <a:latin typeface="Bookman Old Style" pitchFamily="18" charset="0"/>
              </a:rPr>
              <a:t>12. экран</a:t>
            </a:r>
          </a:p>
          <a:p>
            <a:pPr eaLnBrk="1" hangingPunct="1">
              <a:lnSpc>
                <a:spcPct val="70000"/>
              </a:lnSpc>
              <a:buFontTx/>
              <a:buNone/>
              <a:defRPr/>
            </a:pPr>
            <a:r>
              <a:rPr sz="2400" b="1" smtClean="0">
                <a:solidFill>
                  <a:srgbClr val="1C1C1C"/>
                </a:solidFill>
                <a:effectLst>
                  <a:outerShdw blurRad="38100" dist="38100" dir="2700000" algn="tl">
                    <a:srgbClr val="C0C0C0"/>
                  </a:outerShdw>
                </a:effectLst>
                <a:latin typeface="Bookman Old Style" pitchFamily="18" charset="0"/>
              </a:rPr>
              <a:t>13. дискета</a:t>
            </a:r>
            <a:endParaRPr lang="en-US" sz="2400" b="1" smtClean="0">
              <a:solidFill>
                <a:srgbClr val="1C1C1C"/>
              </a:solidFill>
              <a:effectLst>
                <a:outerShdw blurRad="38100" dist="38100" dir="2700000" algn="tl">
                  <a:srgbClr val="C0C0C0"/>
                </a:outerShdw>
              </a:effectLst>
              <a:latin typeface="Bookman Old Style" pitchFamily="18" charset="0"/>
            </a:endParaRPr>
          </a:p>
          <a:p>
            <a:pPr eaLnBrk="1" hangingPunct="1">
              <a:lnSpc>
                <a:spcPct val="90000"/>
              </a:lnSpc>
              <a:defRPr/>
            </a:pPr>
            <a:endParaRPr sz="2400" smtClean="0">
              <a:solidFill>
                <a:srgbClr val="1C1C1C"/>
              </a:solidFill>
              <a:latin typeface="Bookman Old Style" pitchFamily="18" charset="0"/>
            </a:endParaRPr>
          </a:p>
        </p:txBody>
      </p:sp>
      <p:sp>
        <p:nvSpPr>
          <p:cNvPr id="11268" name="Rectangle 4"/>
          <p:cNvSpPr>
            <a:spLocks noGrp="1" noChangeArrowheads="1"/>
          </p:cNvSpPr>
          <p:nvPr>
            <p:ph type="body" sz="half" idx="2"/>
          </p:nvPr>
        </p:nvSpPr>
        <p:spPr>
          <a:xfrm>
            <a:off x="4356100" y="2276475"/>
            <a:ext cx="4608513" cy="4581525"/>
          </a:xfrm>
          <a:ln w="28575">
            <a:solidFill>
              <a:srgbClr val="800000"/>
            </a:solidFill>
          </a:ln>
        </p:spPr>
        <p:txBody>
          <a:bodyPr/>
          <a:lstStyle/>
          <a:p>
            <a:pPr eaLnBrk="1" hangingPunct="1">
              <a:lnSpc>
                <a:spcPct val="70000"/>
              </a:lnSpc>
              <a:buFontTx/>
              <a:buNone/>
            </a:pPr>
            <a:r>
              <a:rPr sz="2400" b="1" smtClean="0">
                <a:solidFill>
                  <a:srgbClr val="1C1C1C"/>
                </a:solidFill>
                <a:latin typeface="Bookman Old Style" pitchFamily="18" charset="0"/>
              </a:rPr>
              <a:t>14. курсор</a:t>
            </a:r>
          </a:p>
          <a:p>
            <a:pPr eaLnBrk="1" hangingPunct="1">
              <a:lnSpc>
                <a:spcPct val="70000"/>
              </a:lnSpc>
              <a:buFontTx/>
              <a:buNone/>
            </a:pPr>
            <a:r>
              <a:rPr sz="2400" b="1" smtClean="0">
                <a:solidFill>
                  <a:srgbClr val="1C1C1C"/>
                </a:solidFill>
                <a:latin typeface="Bookman Old Style" pitchFamily="18" charset="0"/>
              </a:rPr>
              <a:t>15.программ.обеспечение</a:t>
            </a:r>
          </a:p>
          <a:p>
            <a:pPr eaLnBrk="1" hangingPunct="1">
              <a:lnSpc>
                <a:spcPct val="70000"/>
              </a:lnSpc>
              <a:buFontTx/>
              <a:buNone/>
            </a:pPr>
            <a:r>
              <a:rPr sz="2400" b="1" smtClean="0">
                <a:solidFill>
                  <a:srgbClr val="1C1C1C"/>
                </a:solidFill>
                <a:latin typeface="Bookman Old Style" pitchFamily="18" charset="0"/>
              </a:rPr>
              <a:t>16. байт</a:t>
            </a:r>
          </a:p>
          <a:p>
            <a:pPr eaLnBrk="1" hangingPunct="1">
              <a:lnSpc>
                <a:spcPct val="70000"/>
              </a:lnSpc>
              <a:buFontTx/>
              <a:buNone/>
            </a:pPr>
            <a:r>
              <a:rPr sz="2400" b="1" smtClean="0">
                <a:solidFill>
                  <a:srgbClr val="1C1C1C"/>
                </a:solidFill>
                <a:latin typeface="Bookman Old Style" pitchFamily="18" charset="0"/>
              </a:rPr>
              <a:t>17. знак, символ, цифра</a:t>
            </a:r>
          </a:p>
          <a:p>
            <a:pPr eaLnBrk="1" hangingPunct="1">
              <a:lnSpc>
                <a:spcPct val="70000"/>
              </a:lnSpc>
              <a:buFontTx/>
              <a:buNone/>
            </a:pPr>
            <a:r>
              <a:rPr sz="2400" b="1" smtClean="0">
                <a:solidFill>
                  <a:srgbClr val="1C1C1C"/>
                </a:solidFill>
                <a:latin typeface="Bookman Old Style" pitchFamily="18" charset="0"/>
              </a:rPr>
              <a:t>18. команда</a:t>
            </a:r>
          </a:p>
          <a:p>
            <a:pPr eaLnBrk="1" hangingPunct="1">
              <a:lnSpc>
                <a:spcPct val="60000"/>
              </a:lnSpc>
              <a:buFontTx/>
              <a:buNone/>
            </a:pPr>
            <a:r>
              <a:rPr sz="2400" b="1" smtClean="0">
                <a:solidFill>
                  <a:srgbClr val="1C1C1C"/>
                </a:solidFill>
                <a:latin typeface="Bookman Old Style" pitchFamily="18" charset="0"/>
              </a:rPr>
              <a:t>19. директория, каталог</a:t>
            </a:r>
          </a:p>
          <a:p>
            <a:pPr eaLnBrk="1" hangingPunct="1">
              <a:lnSpc>
                <a:spcPct val="60000"/>
              </a:lnSpc>
              <a:buFontTx/>
              <a:buNone/>
            </a:pPr>
            <a:r>
              <a:rPr sz="2400" b="1" smtClean="0">
                <a:solidFill>
                  <a:srgbClr val="1C1C1C"/>
                </a:solidFill>
                <a:latin typeface="Bookman Old Style" pitchFamily="18" charset="0"/>
              </a:rPr>
              <a:t>20. ошибка</a:t>
            </a:r>
          </a:p>
          <a:p>
            <a:pPr eaLnBrk="1" hangingPunct="1">
              <a:lnSpc>
                <a:spcPct val="60000"/>
              </a:lnSpc>
              <a:buFontTx/>
              <a:buNone/>
            </a:pPr>
            <a:r>
              <a:rPr sz="2400" b="1" smtClean="0">
                <a:solidFill>
                  <a:srgbClr val="1C1C1C"/>
                </a:solidFill>
                <a:latin typeface="Bookman Old Style" pitchFamily="18" charset="0"/>
              </a:rPr>
              <a:t>21. сообщение об ошибке </a:t>
            </a:r>
          </a:p>
          <a:p>
            <a:pPr eaLnBrk="1" hangingPunct="1">
              <a:lnSpc>
                <a:spcPct val="70000"/>
              </a:lnSpc>
              <a:buFontTx/>
              <a:buNone/>
            </a:pPr>
            <a:r>
              <a:rPr sz="2400" b="1" smtClean="0">
                <a:solidFill>
                  <a:srgbClr val="1C1C1C"/>
                </a:solidFill>
                <a:latin typeface="Bookman Old Style" pitchFamily="18" charset="0"/>
              </a:rPr>
              <a:t>22. имя файла</a:t>
            </a:r>
          </a:p>
          <a:p>
            <a:pPr eaLnBrk="1" hangingPunct="1">
              <a:lnSpc>
                <a:spcPct val="70000"/>
              </a:lnSpc>
              <a:buFontTx/>
              <a:buNone/>
            </a:pPr>
            <a:r>
              <a:rPr sz="2400" b="1" smtClean="0">
                <a:solidFill>
                  <a:srgbClr val="1C1C1C"/>
                </a:solidFill>
                <a:latin typeface="Bookman Old Style" pitchFamily="18" charset="0"/>
              </a:rPr>
              <a:t>23.</a:t>
            </a:r>
            <a:r>
              <a:rPr lang="en-US" sz="2400" b="1" smtClean="0">
                <a:solidFill>
                  <a:srgbClr val="1C1C1C"/>
                </a:solidFill>
                <a:latin typeface="Bookman Old Style" pitchFamily="18" charset="0"/>
              </a:rPr>
              <a:t> </a:t>
            </a:r>
            <a:r>
              <a:rPr sz="2400" b="1" smtClean="0">
                <a:solidFill>
                  <a:srgbClr val="1C1C1C"/>
                </a:solidFill>
                <a:latin typeface="Bookman Old Style" pitchFamily="18" charset="0"/>
              </a:rPr>
              <a:t>программа</a:t>
            </a:r>
          </a:p>
          <a:p>
            <a:pPr eaLnBrk="1" hangingPunct="1">
              <a:lnSpc>
                <a:spcPct val="70000"/>
              </a:lnSpc>
              <a:buFontTx/>
              <a:buNone/>
            </a:pPr>
            <a:r>
              <a:rPr sz="2400" b="1" smtClean="0">
                <a:solidFill>
                  <a:srgbClr val="1C1C1C"/>
                </a:solidFill>
                <a:latin typeface="Bookman Old Style" pitchFamily="18" charset="0"/>
              </a:rPr>
              <a:t>24. корневая директория</a:t>
            </a:r>
          </a:p>
          <a:p>
            <a:pPr eaLnBrk="1" hangingPunct="1">
              <a:lnSpc>
                <a:spcPct val="70000"/>
              </a:lnSpc>
              <a:buFontTx/>
              <a:buNone/>
            </a:pPr>
            <a:r>
              <a:rPr sz="2400" b="1" smtClean="0">
                <a:solidFill>
                  <a:srgbClr val="1C1C1C"/>
                </a:solidFill>
                <a:latin typeface="Bookman Old Style" pitchFamily="18" charset="0"/>
              </a:rPr>
              <a:t>25. подкаталог</a:t>
            </a:r>
            <a:r>
              <a:rPr sz="2400" smtClean="0">
                <a:solidFill>
                  <a:srgbClr val="1C1C1C"/>
                </a:solidFill>
              </a:rPr>
              <a:t> </a:t>
            </a:r>
          </a:p>
          <a:p>
            <a:pPr eaLnBrk="1" hangingPunct="1">
              <a:lnSpc>
                <a:spcPct val="80000"/>
              </a:lnSpc>
              <a:buFontTx/>
              <a:buNone/>
            </a:pPr>
            <a:r>
              <a:rPr sz="2400" b="1" smtClean="0">
                <a:solidFill>
                  <a:srgbClr val="1C1C1C"/>
                </a:solidFill>
                <a:latin typeface="Bookman Old Style" pitchFamily="18" charset="0"/>
              </a:rPr>
              <a:t>26. </a:t>
            </a:r>
            <a:r>
              <a:rPr sz="2000" b="1" smtClean="0">
                <a:solidFill>
                  <a:srgbClr val="1C1C1C"/>
                </a:solidFill>
                <a:latin typeface="Bookman Old Style" pitchFamily="18" charset="0"/>
              </a:rPr>
              <a:t>операционная система корпорации</a:t>
            </a:r>
            <a:r>
              <a:rPr lang="en-US" sz="2000" b="1" smtClean="0">
                <a:solidFill>
                  <a:srgbClr val="1C1C1C"/>
                </a:solidFill>
                <a:latin typeface="Bookman Old Style" pitchFamily="18" charset="0"/>
              </a:rPr>
              <a:t> </a:t>
            </a:r>
            <a:r>
              <a:rPr sz="2000" b="1" smtClean="0">
                <a:solidFill>
                  <a:srgbClr val="1C1C1C"/>
                </a:solidFill>
                <a:latin typeface="Bookman Old Style" pitchFamily="18" charset="0"/>
              </a:rPr>
              <a:t>Майкрософт</a:t>
            </a:r>
          </a:p>
        </p:txBody>
      </p:sp>
      <p:pic>
        <p:nvPicPr>
          <p:cNvPr id="11269" name="Picture 5" descr="601442"/>
          <p:cNvPicPr>
            <a:picLocks noChangeAspect="1" noChangeArrowheads="1"/>
          </p:cNvPicPr>
          <p:nvPr/>
        </p:nvPicPr>
        <p:blipFill>
          <a:blip r:embed="rId2"/>
          <a:srcRect/>
          <a:stretch>
            <a:fillRect/>
          </a:stretch>
        </p:blipFill>
        <p:spPr bwMode="auto">
          <a:xfrm>
            <a:off x="684213" y="0"/>
            <a:ext cx="2857500" cy="1989138"/>
          </a:xfrm>
          <a:prstGeom prst="rect">
            <a:avLst/>
          </a:prstGeom>
          <a:noFill/>
          <a:ln w="9525">
            <a:noFill/>
            <a:miter lim="800000"/>
            <a:headEnd/>
            <a:tailEnd/>
          </a:ln>
        </p:spPr>
      </p:pic>
      <p:sp>
        <p:nvSpPr>
          <p:cNvPr id="40966" name="Text Box 6"/>
          <p:cNvSpPr txBox="1">
            <a:spLocks noChangeArrowheads="1"/>
          </p:cNvSpPr>
          <p:nvPr/>
        </p:nvSpPr>
        <p:spPr bwMode="auto">
          <a:xfrm>
            <a:off x="611188" y="1773238"/>
            <a:ext cx="8532812" cy="457200"/>
          </a:xfrm>
          <a:prstGeom prst="rect">
            <a:avLst/>
          </a:prstGeom>
          <a:noFill/>
          <a:ln w="9525">
            <a:noFill/>
            <a:miter lim="800000"/>
            <a:headEnd/>
            <a:tailEnd/>
          </a:ln>
          <a:effectLst/>
        </p:spPr>
        <p:txBody>
          <a:bodyPr>
            <a:spAutoFit/>
          </a:bodyPr>
          <a:lstStyle/>
          <a:p>
            <a:pPr>
              <a:defRPr/>
            </a:pPr>
            <a:r>
              <a:rPr lang="ru-RU" sz="2400" b="1" dirty="0">
                <a:solidFill>
                  <a:srgbClr val="000066"/>
                </a:solidFill>
                <a:effectLst>
                  <a:outerShdw blurRad="38100" dist="38100" dir="2700000" algn="tl">
                    <a:srgbClr val="000000"/>
                  </a:outerShdw>
                </a:effectLst>
                <a:latin typeface="Century Schoolbook" pitchFamily="18" charset="0"/>
              </a:rPr>
              <a:t>Переведите с русского языка на английский язык</a:t>
            </a:r>
            <a:r>
              <a:rPr lang="en-US" sz="2400" b="1" dirty="0">
                <a:solidFill>
                  <a:srgbClr val="000066"/>
                </a:solidFill>
                <a:effectLst>
                  <a:outerShdw blurRad="38100" dist="38100" dir="2700000" algn="tl">
                    <a:srgbClr val="000000"/>
                  </a:outerShdw>
                </a:effectLst>
                <a:latin typeface="Century Schoolbook" pitchFamily="18" charset="0"/>
              </a:rPr>
              <a:t>.</a:t>
            </a:r>
            <a:endParaRPr lang="ru-RU" sz="2400" b="1" dirty="0">
              <a:solidFill>
                <a:srgbClr val="000066"/>
              </a:solidFill>
              <a:effectLst>
                <a:outerShdw blurRad="38100" dist="38100" dir="2700000" algn="tl">
                  <a:srgbClr val="000000"/>
                </a:outerShdw>
              </a:effectLst>
              <a:latin typeface="Century Schoolbook" pitchFamily="18" charset="0"/>
            </a:endParaRPr>
          </a:p>
        </p:txBody>
      </p:sp>
      <p:sp>
        <p:nvSpPr>
          <p:cNvPr id="11271" name="Номер слайда 6"/>
          <p:cNvSpPr>
            <a:spLocks noGrp="1"/>
          </p:cNvSpPr>
          <p:nvPr>
            <p:ph type="sldNum" sz="quarter" idx="12"/>
          </p:nvPr>
        </p:nvSpPr>
        <p:spPr>
          <a:noFill/>
        </p:spPr>
        <p:txBody>
          <a:bodyPr/>
          <a:lstStyle/>
          <a:p>
            <a:fld id="{06D7F6AE-3C94-4A2B-8805-1440C95923AA}" type="slidenum">
              <a:rPr smtClean="0"/>
              <a:pPr/>
              <a:t>8</a:t>
            </a:fld>
            <a:endParaRPr smtClean="0"/>
          </a:p>
        </p:txBody>
      </p:sp>
    </p:spTree>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684213" y="381000"/>
            <a:ext cx="7991475" cy="1176338"/>
          </a:xfrm>
          <a:gradFill rotWithShape="1">
            <a:gsLst>
              <a:gs pos="0">
                <a:srgbClr val="FFFFFF"/>
              </a:gs>
              <a:gs pos="100000">
                <a:srgbClr val="99CCFF"/>
              </a:gs>
            </a:gsLst>
            <a:lin ang="5400000" scaled="1"/>
          </a:gradFill>
          <a:effectLst>
            <a:outerShdw dist="107763" dir="18900000" algn="ctr" rotWithShape="0">
              <a:srgbClr val="808080">
                <a:alpha val="50000"/>
              </a:srgbClr>
            </a:outerShdw>
          </a:effectLst>
        </p:spPr>
        <p:txBody>
          <a:bodyPr>
            <a:normAutofit fontScale="90000"/>
          </a:bodyPr>
          <a:lstStyle/>
          <a:p>
            <a:pPr algn="ctr" eaLnBrk="1" hangingPunct="1">
              <a:defRPr/>
            </a:pPr>
            <a:r>
              <a:rPr lang="en-US" sz="8000" b="1" smtClean="0">
                <a:solidFill>
                  <a:srgbClr val="990000"/>
                </a:solidFill>
                <a:effectLst>
                  <a:outerShdw blurRad="38100" dist="38100" dir="2700000" algn="tl">
                    <a:srgbClr val="000000"/>
                  </a:outerShdw>
                </a:effectLst>
                <a:latin typeface="Footlight MT Light" pitchFamily="18" charset="0"/>
              </a:rPr>
              <a:t>A dark horse</a:t>
            </a:r>
            <a:endParaRPr sz="8000" b="1" smtClean="0">
              <a:solidFill>
                <a:srgbClr val="990000"/>
              </a:solidFill>
              <a:effectLst>
                <a:outerShdw blurRad="38100" dist="38100" dir="2700000" algn="tl">
                  <a:srgbClr val="000000"/>
                </a:outerShdw>
              </a:effectLst>
              <a:latin typeface="Footlight MT Light" pitchFamily="18" charset="0"/>
            </a:endParaRPr>
          </a:p>
        </p:txBody>
      </p:sp>
      <p:sp>
        <p:nvSpPr>
          <p:cNvPr id="16388" name="AutoShape 4"/>
          <p:cNvSpPr>
            <a:spLocks noChangeArrowheads="1"/>
          </p:cNvSpPr>
          <p:nvPr/>
        </p:nvSpPr>
        <p:spPr bwMode="auto">
          <a:xfrm>
            <a:off x="250825" y="2276475"/>
            <a:ext cx="8424863" cy="3600450"/>
          </a:xfrm>
          <a:prstGeom prst="verticalScroll">
            <a:avLst>
              <a:gd name="adj" fmla="val 12500"/>
            </a:avLst>
          </a:prstGeom>
          <a:solidFill>
            <a:schemeClr val="accent1"/>
          </a:solidFill>
          <a:ln w="9525">
            <a:solidFill>
              <a:schemeClr val="tx1"/>
            </a:solidFill>
            <a:round/>
            <a:headEnd/>
            <a:tailEnd/>
          </a:ln>
          <a:effectLst>
            <a:outerShdw dist="107763" dir="18900000" algn="ctr" rotWithShape="0">
              <a:schemeClr val="bg2">
                <a:alpha val="50000"/>
              </a:schemeClr>
            </a:outerShdw>
          </a:effectLst>
        </p:spPr>
        <p:txBody>
          <a:bodyPr wrap="none" anchor="ctr"/>
          <a:lstStyle/>
          <a:p>
            <a:pPr>
              <a:defRPr/>
            </a:pPr>
            <a:endParaRPr lang="ru-RU"/>
          </a:p>
        </p:txBody>
      </p:sp>
      <p:sp>
        <p:nvSpPr>
          <p:cNvPr id="16386" name="Content Placeholder 2"/>
          <p:cNvSpPr>
            <a:spLocks noGrp="1"/>
          </p:cNvSpPr>
          <p:nvPr>
            <p:ph idx="1"/>
          </p:nvPr>
        </p:nvSpPr>
        <p:spPr>
          <a:xfrm>
            <a:off x="827088" y="2781300"/>
            <a:ext cx="7273925" cy="2735263"/>
          </a:xfrm>
          <a:gradFill rotWithShape="1">
            <a:gsLst>
              <a:gs pos="0">
                <a:schemeClr val="accent1"/>
              </a:gs>
              <a:gs pos="50000">
                <a:srgbClr val="F8F8F8"/>
              </a:gs>
              <a:gs pos="100000">
                <a:schemeClr val="accent1"/>
              </a:gs>
            </a:gsLst>
            <a:lin ang="5400000" scaled="1"/>
          </a:gradFill>
        </p:spPr>
        <p:txBody>
          <a:bodyPr anchor="ctr"/>
          <a:lstStyle/>
          <a:p>
            <a:pPr algn="ctr" eaLnBrk="1" hangingPunct="1">
              <a:buFontTx/>
              <a:buNone/>
              <a:defRPr/>
            </a:pPr>
            <a:endParaRPr lang="en-US" b="1" smtClean="0"/>
          </a:p>
          <a:p>
            <a:pPr algn="ctr" eaLnBrk="1" hangingPunct="1">
              <a:buFontTx/>
              <a:buNone/>
              <a:defRPr/>
            </a:pPr>
            <a:r>
              <a:rPr lang="en-US" sz="6000" b="1" smtClean="0">
                <a:solidFill>
                  <a:srgbClr val="000099"/>
                </a:solidFill>
                <a:effectLst>
                  <a:outerShdw blurRad="38100" dist="38100" dir="2700000" algn="tl">
                    <a:srgbClr val="000000"/>
                  </a:outerShdw>
                </a:effectLst>
                <a:latin typeface="Footlight MT Light" pitchFamily="18" charset="0"/>
              </a:rPr>
              <a:t>Scientists </a:t>
            </a:r>
          </a:p>
          <a:p>
            <a:pPr algn="ctr" eaLnBrk="1" hangingPunct="1">
              <a:buFontTx/>
              <a:buNone/>
              <a:defRPr/>
            </a:pPr>
            <a:r>
              <a:rPr lang="en-US" sz="6000" b="1" smtClean="0">
                <a:solidFill>
                  <a:srgbClr val="000099"/>
                </a:solidFill>
                <a:effectLst>
                  <a:outerShdw blurRad="38100" dist="38100" dir="2700000" algn="tl">
                    <a:srgbClr val="000000"/>
                  </a:outerShdw>
                </a:effectLst>
                <a:latin typeface="Footlight MT Light" pitchFamily="18" charset="0"/>
              </a:rPr>
              <a:t>and their discoveries</a:t>
            </a:r>
            <a:endParaRPr sz="6000" smtClean="0">
              <a:solidFill>
                <a:srgbClr val="000099"/>
              </a:solidFill>
              <a:effectLst>
                <a:outerShdw blurRad="38100" dist="38100" dir="2700000" algn="tl">
                  <a:srgbClr val="000000"/>
                </a:outerShdw>
              </a:effectLst>
              <a:latin typeface="Footlight MT Light" pitchFamily="18" charset="0"/>
            </a:endParaRPr>
          </a:p>
        </p:txBody>
      </p:sp>
      <p:sp>
        <p:nvSpPr>
          <p:cNvPr id="16389" name="Oval 5"/>
          <p:cNvSpPr>
            <a:spLocks noChangeArrowheads="1"/>
          </p:cNvSpPr>
          <p:nvPr/>
        </p:nvSpPr>
        <p:spPr bwMode="auto">
          <a:xfrm>
            <a:off x="900113" y="549275"/>
            <a:ext cx="914400" cy="914400"/>
          </a:xfrm>
          <a:prstGeom prst="ellipse">
            <a:avLst/>
          </a:prstGeom>
          <a:solidFill>
            <a:schemeClr val="accent1"/>
          </a:solidFill>
          <a:ln w="9525">
            <a:solidFill>
              <a:schemeClr val="tx1"/>
            </a:solidFill>
            <a:round/>
            <a:headEnd/>
            <a:tailEnd/>
          </a:ln>
          <a:effectLst/>
        </p:spPr>
        <p:txBody>
          <a:bodyPr wrap="none" anchor="ctr"/>
          <a:lstStyle/>
          <a:p>
            <a:pPr algn="ctr">
              <a:defRPr/>
            </a:pPr>
            <a:r>
              <a:rPr lang="ru-RU" sz="4000" b="1">
                <a:effectLst>
                  <a:outerShdw blurRad="38100" dist="38100" dir="2700000" algn="tl">
                    <a:srgbClr val="000000"/>
                  </a:outerShdw>
                </a:effectLst>
              </a:rPr>
              <a:t>2</a:t>
            </a:r>
          </a:p>
        </p:txBody>
      </p:sp>
      <p:sp>
        <p:nvSpPr>
          <p:cNvPr id="12294" name="Номер слайда 5"/>
          <p:cNvSpPr>
            <a:spLocks noGrp="1"/>
          </p:cNvSpPr>
          <p:nvPr>
            <p:ph type="sldNum" sz="quarter" idx="12"/>
          </p:nvPr>
        </p:nvSpPr>
        <p:spPr>
          <a:noFill/>
        </p:spPr>
        <p:txBody>
          <a:bodyPr/>
          <a:lstStyle/>
          <a:p>
            <a:fld id="{B0FDF82C-1F6D-4580-B44F-70D8900D4FF6}" type="slidenum">
              <a:rPr smtClean="0"/>
              <a:pPr/>
              <a:t>9</a:t>
            </a:fld>
            <a:endParaRPr smtClean="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5"/>
                                        </p:tgtEl>
                                        <p:attrNameLst>
                                          <p:attrName>style.visibility</p:attrName>
                                        </p:attrNameLst>
                                      </p:cBhvr>
                                      <p:to>
                                        <p:strVal val="visible"/>
                                      </p:to>
                                    </p:set>
                                    <p:animEffect transition="in" filter="fade">
                                      <p:cBhvr>
                                        <p:cTn id="7" dur="2000"/>
                                        <p:tgtEl>
                                          <p:spTgt spid="1638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6386"/>
                                        </p:tgtEl>
                                        <p:attrNameLst>
                                          <p:attrName>style.visibility</p:attrName>
                                        </p:attrNameLst>
                                      </p:cBhvr>
                                      <p:to>
                                        <p:strVal val="visible"/>
                                      </p:to>
                                    </p:set>
                                    <p:animEffect transition="in" filter="diamond(in)">
                                      <p:cBhvr>
                                        <p:cTn id="12" dur="20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animBg="1"/>
      <p:bldP spid="16386" grpId="0" animBg="1"/>
    </p:bldLst>
  </p:timing>
</p:sld>
</file>

<file path=ppt/theme/theme1.xml><?xml version="1.0" encoding="utf-8"?>
<a:theme xmlns:a="http://schemas.openxmlformats.org/drawingml/2006/main" name="Ppt0000066">
  <a:themeElements>
    <a:clrScheme name="Default Design 10">
      <a:dk1>
        <a:srgbClr val="336699"/>
      </a:dk1>
      <a:lt1>
        <a:srgbClr val="CCECFF"/>
      </a:lt1>
      <a:dk2>
        <a:srgbClr val="CCFF66"/>
      </a:dk2>
      <a:lt2>
        <a:srgbClr val="336699"/>
      </a:lt2>
      <a:accent1>
        <a:srgbClr val="DFF3FF"/>
      </a:accent1>
      <a:accent2>
        <a:srgbClr val="A6B84A"/>
      </a:accent2>
      <a:accent3>
        <a:srgbClr val="E2F4FF"/>
      </a:accent3>
      <a:accent4>
        <a:srgbClr val="2A5682"/>
      </a:accent4>
      <a:accent5>
        <a:srgbClr val="ECF8FF"/>
      </a:accent5>
      <a:accent6>
        <a:srgbClr val="96A642"/>
      </a:accent6>
      <a:hlink>
        <a:srgbClr val="73B5CF"/>
      </a:hlink>
      <a:folHlink>
        <a:srgbClr val="008080"/>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DDE9B5"/>
        </a:accent1>
        <a:accent2>
          <a:srgbClr val="333399"/>
        </a:accent2>
        <a:accent3>
          <a:srgbClr val="FFFFFF"/>
        </a:accent3>
        <a:accent4>
          <a:srgbClr val="000000"/>
        </a:accent4>
        <a:accent5>
          <a:srgbClr val="EBF2D7"/>
        </a:accent5>
        <a:accent6>
          <a:srgbClr val="2D2D8A"/>
        </a:accent6>
        <a:hlink>
          <a:srgbClr val="339966"/>
        </a:hlink>
        <a:folHlink>
          <a:srgbClr val="336699"/>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D5DEBA"/>
        </a:accent1>
        <a:accent2>
          <a:srgbClr val="F1FFCD"/>
        </a:accent2>
        <a:accent3>
          <a:srgbClr val="FFFFFF"/>
        </a:accent3>
        <a:accent4>
          <a:srgbClr val="000000"/>
        </a:accent4>
        <a:accent5>
          <a:srgbClr val="E7ECD9"/>
        </a:accent5>
        <a:accent6>
          <a:srgbClr val="DAE7BA"/>
        </a:accent6>
        <a:hlink>
          <a:srgbClr val="7B7D37"/>
        </a:hlink>
        <a:folHlink>
          <a:srgbClr val="3A6266"/>
        </a:folHlink>
      </a:clrScheme>
      <a:clrMap bg1="lt1" tx1="dk1" bg2="lt2" tx2="dk2" accent1="accent1" accent2="accent2" accent3="accent3" accent4="accent4" accent5="accent5" accent6="accent6" hlink="hlink" folHlink="folHlink"/>
    </a:extraClrScheme>
    <a:extraClrScheme>
      <a:clrScheme name="Default Design 3">
        <a:dk1>
          <a:srgbClr val="777777"/>
        </a:dk1>
        <a:lt1>
          <a:srgbClr val="333333"/>
        </a:lt1>
        <a:dk2>
          <a:srgbClr val="000066"/>
        </a:dk2>
        <a:lt2>
          <a:srgbClr val="D1D1CB"/>
        </a:lt2>
        <a:accent1>
          <a:srgbClr val="99998D"/>
        </a:accent1>
        <a:accent2>
          <a:srgbClr val="6292C6"/>
        </a:accent2>
        <a:accent3>
          <a:srgbClr val="AAAAB8"/>
        </a:accent3>
        <a:accent4>
          <a:srgbClr val="2A2A2A"/>
        </a:accent4>
        <a:accent5>
          <a:srgbClr val="CACAC5"/>
        </a:accent5>
        <a:accent6>
          <a:srgbClr val="5884B3"/>
        </a:accent6>
        <a:hlink>
          <a:srgbClr val="FEF4AA"/>
        </a:hlink>
        <a:folHlink>
          <a:srgbClr val="F8F8F8"/>
        </a:folHlink>
      </a:clrScheme>
      <a:clrMap bg1="dk2" tx1="lt1" bg2="dk1" tx2="lt2" accent1="accent1" accent2="accent2" accent3="accent3" accent4="accent4" accent5="accent5" accent6="accent6" hlink="hlink" folHlink="folHlink"/>
    </a:extraClrScheme>
    <a:extraClrScheme>
      <a:clrScheme name="Default Design 4">
        <a:dk1>
          <a:srgbClr val="333333"/>
        </a:dk1>
        <a:lt1>
          <a:srgbClr val="FFFFFF"/>
        </a:lt1>
        <a:dk2>
          <a:srgbClr val="D1D1CB"/>
        </a:dk2>
        <a:lt2>
          <a:srgbClr val="777777"/>
        </a:lt2>
        <a:accent1>
          <a:srgbClr val="99998D"/>
        </a:accent1>
        <a:accent2>
          <a:srgbClr val="6292C6"/>
        </a:accent2>
        <a:accent3>
          <a:srgbClr val="FFFFFF"/>
        </a:accent3>
        <a:accent4>
          <a:srgbClr val="2A2A2A"/>
        </a:accent4>
        <a:accent5>
          <a:srgbClr val="CACAC5"/>
        </a:accent5>
        <a:accent6>
          <a:srgbClr val="5884B3"/>
        </a:accent6>
        <a:hlink>
          <a:srgbClr val="FEF4AA"/>
        </a:hlink>
        <a:folHlink>
          <a:srgbClr val="F8F8F8"/>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969696"/>
        </a:lt2>
        <a:accent1>
          <a:srgbClr val="ABCF7F"/>
        </a:accent1>
        <a:accent2>
          <a:srgbClr val="FF9966"/>
        </a:accent2>
        <a:accent3>
          <a:srgbClr val="FFFFFF"/>
        </a:accent3>
        <a:accent4>
          <a:srgbClr val="000000"/>
        </a:accent4>
        <a:accent5>
          <a:srgbClr val="D2E4C0"/>
        </a:accent5>
        <a:accent6>
          <a:srgbClr val="E78A5C"/>
        </a:accent6>
        <a:hlink>
          <a:srgbClr val="EA552C"/>
        </a:hlink>
        <a:folHlink>
          <a:srgbClr val="996600"/>
        </a:folHlink>
      </a:clrScheme>
      <a:clrMap bg1="lt1" tx1="dk1" bg2="lt2" tx2="dk2" accent1="accent1" accent2="accent2" accent3="accent3" accent4="accent4" accent5="accent5" accent6="accent6" hlink="hlink" folHlink="folHlink"/>
    </a:extraClrScheme>
    <a:extraClrScheme>
      <a:clrScheme name="Default Design 7">
        <a:dk1>
          <a:srgbClr val="85CADF"/>
        </a:dk1>
        <a:lt1>
          <a:srgbClr val="DBF0FF"/>
        </a:lt1>
        <a:dk2>
          <a:srgbClr val="CCFFFF"/>
        </a:dk2>
        <a:lt2>
          <a:srgbClr val="003366"/>
        </a:lt2>
        <a:accent1>
          <a:srgbClr val="3F709D"/>
        </a:accent1>
        <a:accent2>
          <a:srgbClr val="00B000"/>
        </a:accent2>
        <a:accent3>
          <a:srgbClr val="EAF6FF"/>
        </a:accent3>
        <a:accent4>
          <a:srgbClr val="71ACBE"/>
        </a:accent4>
        <a:accent5>
          <a:srgbClr val="AFBBCC"/>
        </a:accent5>
        <a:accent6>
          <a:srgbClr val="009F00"/>
        </a:accent6>
        <a:hlink>
          <a:srgbClr val="66CCFF"/>
        </a:hlink>
        <a:folHlink>
          <a:srgbClr val="FFF381"/>
        </a:folHlink>
      </a:clrScheme>
      <a:clrMap bg1="lt1" tx1="dk1" bg2="lt2" tx2="dk2" accent1="accent1" accent2="accent2" accent3="accent3" accent4="accent4" accent5="accent5" accent6="accent6" hlink="hlink" folHlink="folHlink"/>
    </a:extraClrScheme>
    <a:extraClrScheme>
      <a:clrScheme name="Default Design 8">
        <a:dk1>
          <a:srgbClr val="663300"/>
        </a:dk1>
        <a:lt1>
          <a:srgbClr val="D2BA9E"/>
        </a:lt1>
        <a:dk2>
          <a:srgbClr val="DFC08D"/>
        </a:dk2>
        <a:lt2>
          <a:srgbClr val="2D2015"/>
        </a:lt2>
        <a:accent1>
          <a:srgbClr val="C6DF95"/>
        </a:accent1>
        <a:accent2>
          <a:srgbClr val="8F5F2F"/>
        </a:accent2>
        <a:accent3>
          <a:srgbClr val="E5D9CC"/>
        </a:accent3>
        <a:accent4>
          <a:srgbClr val="562A00"/>
        </a:accent4>
        <a:accent5>
          <a:srgbClr val="DFECC8"/>
        </a:accent5>
        <a:accent6>
          <a:srgbClr val="81552A"/>
        </a:accent6>
        <a:hlink>
          <a:srgbClr val="CCB400"/>
        </a:hlink>
        <a:folHlink>
          <a:srgbClr val="5C6E70"/>
        </a:folHlink>
      </a:clrScheme>
      <a:clrMap bg1="lt1" tx1="dk1" bg2="lt2" tx2="dk2" accent1="accent1" accent2="accent2" accent3="accent3" accent4="accent4" accent5="accent5" accent6="accent6" hlink="hlink" folHlink="folHlink"/>
    </a:extraClrScheme>
    <a:extraClrScheme>
      <a:clrScheme name="Default Design 9">
        <a:dk1>
          <a:srgbClr val="969696"/>
        </a:dk1>
        <a:lt1>
          <a:srgbClr val="DEF6F1"/>
        </a:lt1>
        <a:dk2>
          <a:srgbClr val="8BCD33"/>
        </a:dk2>
        <a:lt2>
          <a:srgbClr val="969696"/>
        </a:lt2>
        <a:accent1>
          <a:srgbClr val="E8FFCD"/>
        </a:accent1>
        <a:accent2>
          <a:srgbClr val="8DC6FF"/>
        </a:accent2>
        <a:accent3>
          <a:srgbClr val="ECFAF7"/>
        </a:accent3>
        <a:accent4>
          <a:srgbClr val="7F7F7F"/>
        </a:accent4>
        <a:accent5>
          <a:srgbClr val="F2FFE3"/>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10">
        <a:dk1>
          <a:srgbClr val="336699"/>
        </a:dk1>
        <a:lt1>
          <a:srgbClr val="CCECFF"/>
        </a:lt1>
        <a:dk2>
          <a:srgbClr val="CCFF66"/>
        </a:dk2>
        <a:lt2>
          <a:srgbClr val="336699"/>
        </a:lt2>
        <a:accent1>
          <a:srgbClr val="DFF3FF"/>
        </a:accent1>
        <a:accent2>
          <a:srgbClr val="A6B84A"/>
        </a:accent2>
        <a:accent3>
          <a:srgbClr val="E2F4FF"/>
        </a:accent3>
        <a:accent4>
          <a:srgbClr val="2A5682"/>
        </a:accent4>
        <a:accent5>
          <a:srgbClr val="ECF8FF"/>
        </a:accent5>
        <a:accent6>
          <a:srgbClr val="96A642"/>
        </a:accent6>
        <a:hlink>
          <a:srgbClr val="73B5CF"/>
        </a:hlink>
        <a:folHlink>
          <a:srgbClr val="008080"/>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D9"/>
        </a:lt1>
        <a:dk2>
          <a:srgbClr val="663300"/>
        </a:dk2>
        <a:lt2>
          <a:srgbClr val="777777"/>
        </a:lt2>
        <a:accent1>
          <a:srgbClr val="F6FDE1"/>
        </a:accent1>
        <a:accent2>
          <a:srgbClr val="BFC39F"/>
        </a:accent2>
        <a:accent3>
          <a:srgbClr val="FFFFE9"/>
        </a:accent3>
        <a:accent4>
          <a:srgbClr val="000000"/>
        </a:accent4>
        <a:accent5>
          <a:srgbClr val="FAFEEE"/>
        </a:accent5>
        <a:accent6>
          <a:srgbClr val="ADB090"/>
        </a:accent6>
        <a:hlink>
          <a:srgbClr val="FE7F52"/>
        </a:hlink>
        <a:folHlink>
          <a:srgbClr val="F83622"/>
        </a:folHlink>
      </a:clrScheme>
      <a:clrMap bg1="lt1" tx1="dk1" bg2="lt2" tx2="dk2" accent1="accent1" accent2="accent2" accent3="accent3" accent4="accent4" accent5="accent5" accent6="accent6" hlink="hlink" folHlink="folHlink"/>
    </a:extraClrScheme>
    <a:extraClrScheme>
      <a:clrScheme name="Default Design 12">
        <a:dk1>
          <a:srgbClr val="969696"/>
        </a:dk1>
        <a:lt1>
          <a:srgbClr val="DADAE6"/>
        </a:lt1>
        <a:dk2>
          <a:srgbClr val="FFFFFF"/>
        </a:dk2>
        <a:lt2>
          <a:srgbClr val="3E3E5C"/>
        </a:lt2>
        <a:accent1>
          <a:srgbClr val="C4CFE6"/>
        </a:accent1>
        <a:accent2>
          <a:srgbClr val="9DE719"/>
        </a:accent2>
        <a:accent3>
          <a:srgbClr val="EAEAF0"/>
        </a:accent3>
        <a:accent4>
          <a:srgbClr val="7F7F7F"/>
        </a:accent4>
        <a:accent5>
          <a:srgbClr val="DEE4F0"/>
        </a:accent5>
        <a:accent6>
          <a:srgbClr val="8ED116"/>
        </a:accent6>
        <a:hlink>
          <a:srgbClr val="0066CC"/>
        </a:hlink>
        <a:folHlink>
          <a:srgbClr val="FAFFF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Ppt0000066</Template>
  <TotalTime>1207</TotalTime>
  <Words>1487</Words>
  <Application>Microsoft PowerPoint</Application>
  <PresentationFormat>Экран (4:3)</PresentationFormat>
  <Paragraphs>304</Paragraphs>
  <Slides>25</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25</vt:i4>
      </vt:variant>
    </vt:vector>
  </HeadingPairs>
  <TitlesOfParts>
    <vt:vector size="34" baseType="lpstr">
      <vt:lpstr>Arial</vt:lpstr>
      <vt:lpstr>Arial Black</vt:lpstr>
      <vt:lpstr>Calibri</vt:lpstr>
      <vt:lpstr>Footlight MT Light</vt:lpstr>
      <vt:lpstr>Microsoft Sans Serif</vt:lpstr>
      <vt:lpstr>Century Schoolbook</vt:lpstr>
      <vt:lpstr>Bookman Old Style</vt:lpstr>
      <vt:lpstr>MS Reference Sans Serif</vt:lpstr>
      <vt:lpstr>Ppt0000066</vt:lpstr>
      <vt:lpstr>Слайд 1</vt:lpstr>
      <vt:lpstr>Слайд 2</vt:lpstr>
      <vt:lpstr>Слайд 3</vt:lpstr>
      <vt:lpstr>Phonetic exercise</vt:lpstr>
      <vt:lpstr>Phonetic exercise</vt:lpstr>
      <vt:lpstr>Слайд 6</vt:lpstr>
      <vt:lpstr>Translate from English  into Russian.</vt:lpstr>
      <vt:lpstr>Translate from Russian  into English.</vt:lpstr>
      <vt:lpstr>A dark horse</vt:lpstr>
      <vt:lpstr>Isaak Newton</vt:lpstr>
      <vt:lpstr>Michael Faraday</vt:lpstr>
      <vt:lpstr>Michael Lomonosov</vt:lpstr>
      <vt:lpstr>Dmitry Mendeleev</vt:lpstr>
      <vt:lpstr>Find the Mistakes Найдите ошибки</vt:lpstr>
      <vt:lpstr>Вопросы</vt:lpstr>
      <vt:lpstr>Questions</vt:lpstr>
      <vt:lpstr>  Questions</vt:lpstr>
      <vt:lpstr> Questions</vt:lpstr>
      <vt:lpstr>Questions</vt:lpstr>
      <vt:lpstr>Answers</vt:lpstr>
      <vt:lpstr>    Answers</vt:lpstr>
      <vt:lpstr>    Answers</vt:lpstr>
      <vt:lpstr>   Answers</vt:lpstr>
      <vt:lpstr>Подведение итогов</vt:lpstr>
      <vt:lpstr>Слайд 25</vt:lpstr>
    </vt:vector>
  </TitlesOfParts>
  <Company>SamForum.ws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SamLab.ws</dc:creator>
  <cp:lastModifiedBy>user</cp:lastModifiedBy>
  <cp:revision>30</cp:revision>
  <cp:lastPrinted>1601-01-01T00:00:00Z</cp:lastPrinted>
  <dcterms:created xsi:type="dcterms:W3CDTF">2011-03-23T06:55:16Z</dcterms:created>
  <dcterms:modified xsi:type="dcterms:W3CDTF">2021-03-24T10:06:44Z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TC102905501049</vt:lpwstr>
  </property>
</Properties>
</file>