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11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15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36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114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72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178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95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62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17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30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A8280-89AB-4880-B7E8-A625831740CD}" type="datetimeFigureOut">
              <a:rPr lang="ru-RU" smtClean="0"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E1DC6-4DC9-426F-8BD4-035C5D250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99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99849"/>
            <a:ext cx="9144000" cy="90963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Определение темы урока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429" y="1872343"/>
            <a:ext cx="10769600" cy="3338285"/>
          </a:xfrm>
        </p:spPr>
        <p:txBody>
          <a:bodyPr>
            <a:noAutofit/>
          </a:bodyPr>
          <a:lstStyle/>
          <a:p>
            <a:r>
              <a:rPr lang="ru-RU" sz="2800" dirty="0" smtClean="0"/>
              <a:t>1.Зима еще хлопочет и на весну ворчит.</a:t>
            </a:r>
          </a:p>
          <a:p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>2.Звенели весенние </a:t>
            </a:r>
            <a:r>
              <a:rPr lang="ru-RU" sz="2800" dirty="0" smtClean="0"/>
              <a:t>воды </a:t>
            </a:r>
            <a:r>
              <a:rPr lang="ru-RU" sz="2800" dirty="0" smtClean="0"/>
              <a:t>и прыгал с пригорка родник.</a:t>
            </a:r>
          </a:p>
          <a:p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r>
              <a:rPr lang="ru-RU" sz="2800" dirty="0" smtClean="0"/>
              <a:t>3.Вечерняя заря </a:t>
            </a:r>
            <a:r>
              <a:rPr lang="ru-RU" sz="2800" dirty="0" smtClean="0"/>
              <a:t>начинается </a:t>
            </a:r>
            <a:r>
              <a:rPr lang="ru-RU" sz="2800" dirty="0" smtClean="0"/>
              <a:t>когда солнце уже заходит за край земли.</a:t>
            </a:r>
          </a:p>
          <a:p>
            <a:endParaRPr lang="ru-RU" sz="2800" dirty="0"/>
          </a:p>
          <a:p>
            <a:endParaRPr lang="ru-RU" sz="2800" dirty="0" smtClean="0"/>
          </a:p>
          <a:p>
            <a:r>
              <a:rPr lang="ru-RU" sz="2800" dirty="0" smtClean="0"/>
              <a:t>Разберите предложения, составьте схемы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7957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6171" y="-375104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Анализируем предложения: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200" y="780597"/>
            <a:ext cx="10675256" cy="57653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В парке в полной темноте с…</a:t>
            </a:r>
            <a:r>
              <a:rPr lang="ru-RU" dirty="0" err="1" smtClean="0"/>
              <a:t>ренево</a:t>
            </a:r>
            <a:r>
              <a:rPr lang="ru-RU" dirty="0" smtClean="0"/>
              <a:t> светился снег </a:t>
            </a:r>
            <a:r>
              <a:rPr lang="ru-RU" b="1" dirty="0" smtClean="0"/>
              <a:t>и</a:t>
            </a:r>
            <a:r>
              <a:rPr lang="ru-RU" dirty="0" smtClean="0"/>
              <a:t> на нем</a:t>
            </a:r>
          </a:p>
          <a:p>
            <a:pPr marL="0" indent="0">
              <a:buNone/>
            </a:pPr>
            <a:r>
              <a:rPr lang="ru-RU" dirty="0" smtClean="0"/>
              <a:t> ч…</a:t>
            </a:r>
            <a:r>
              <a:rPr lang="ru-RU" dirty="0" err="1" smtClean="0"/>
              <a:t>рнели</a:t>
            </a:r>
            <a:r>
              <a:rPr lang="ru-RU" dirty="0" smtClean="0"/>
              <a:t> протаявшие </a:t>
            </a:r>
            <a:r>
              <a:rPr lang="ru-RU" b="1" dirty="0" smtClean="0"/>
              <a:t>и</a:t>
            </a:r>
            <a:r>
              <a:rPr lang="ru-RU" dirty="0" smtClean="0"/>
              <a:t> скова(</a:t>
            </a:r>
            <a:r>
              <a:rPr lang="ru-RU" dirty="0" err="1" smtClean="0"/>
              <a:t>н,нн</a:t>
            </a:r>
            <a:r>
              <a:rPr lang="ru-RU" dirty="0" smtClean="0"/>
              <a:t>)</a:t>
            </a:r>
            <a:r>
              <a:rPr lang="ru-RU" dirty="0" err="1" smtClean="0"/>
              <a:t>ые</a:t>
            </a:r>
            <a:r>
              <a:rPr lang="ru-RU" dirty="0" smtClean="0"/>
              <a:t> морозом тропы.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 smtClean="0"/>
              <a:t>Пока</a:t>
            </a:r>
            <a:r>
              <a:rPr lang="ru-RU" dirty="0" smtClean="0"/>
              <a:t> я </a:t>
            </a:r>
            <a:r>
              <a:rPr lang="ru-RU" dirty="0" err="1" smtClean="0"/>
              <a:t>прои</a:t>
            </a:r>
            <a:r>
              <a:rPr lang="ru-RU" dirty="0" smtClean="0"/>
              <a:t>…водил наблюдения мои спутники протоптали дорогу на перевал.</a:t>
            </a:r>
          </a:p>
          <a:p>
            <a:pPr marL="0" indent="0">
              <a:buNone/>
            </a:pPr>
            <a:r>
              <a:rPr lang="ru-RU" b="1" dirty="0" smtClean="0"/>
              <a:t>По мере того как </a:t>
            </a:r>
            <a:r>
              <a:rPr lang="ru-RU" dirty="0" err="1" smtClean="0"/>
              <a:t>уг</a:t>
            </a:r>
            <a:r>
              <a:rPr lang="ru-RU" dirty="0" smtClean="0"/>
              <a:t>…сал день в лесу наступала тишина.</a:t>
            </a:r>
          </a:p>
          <a:p>
            <a:pPr marL="0" indent="0">
              <a:buNone/>
            </a:pPr>
            <a:r>
              <a:rPr lang="ru-RU" dirty="0" smtClean="0"/>
              <a:t>Котлованы очень опасны для заселения </a:t>
            </a:r>
            <a:r>
              <a:rPr lang="ru-RU" b="1" dirty="0" smtClean="0"/>
              <a:t>потому что </a:t>
            </a:r>
            <a:r>
              <a:rPr lang="ru-RU" dirty="0" smtClean="0"/>
              <a:t>во время дождей они затопляю(</a:t>
            </a:r>
            <a:r>
              <a:rPr lang="ru-RU" dirty="0" err="1" smtClean="0"/>
              <a:t>т,ть</a:t>
            </a:r>
            <a:r>
              <a:rPr lang="ru-RU" dirty="0" smtClean="0"/>
              <a:t>)</a:t>
            </a:r>
            <a:r>
              <a:rPr lang="ru-RU" dirty="0" err="1" smtClean="0"/>
              <a:t>ся</a:t>
            </a:r>
            <a:r>
              <a:rPr lang="ru-RU" dirty="0" smtClean="0"/>
              <a:t> водой.</a:t>
            </a:r>
          </a:p>
          <a:p>
            <a:pPr marL="0" indent="0">
              <a:buNone/>
            </a:pPr>
            <a:r>
              <a:rPr lang="ru-RU" b="1" dirty="0" smtClean="0"/>
              <a:t>Несмотря на то что </a:t>
            </a:r>
            <a:r>
              <a:rPr lang="ru-RU" dirty="0" smtClean="0"/>
              <a:t>небо было покрыто кучевыми </a:t>
            </a:r>
            <a:r>
              <a:rPr lang="ru-RU" dirty="0" err="1" smtClean="0"/>
              <a:t>обл</a:t>
            </a:r>
            <a:r>
              <a:rPr lang="ru-RU" dirty="0" smtClean="0"/>
              <a:t>…</a:t>
            </a:r>
            <a:r>
              <a:rPr lang="ru-RU" dirty="0" err="1" smtClean="0"/>
              <a:t>ками</a:t>
            </a:r>
            <a:r>
              <a:rPr lang="ru-RU" dirty="0" smtClean="0"/>
              <a:t> солнце светило ярко.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Лучи солнца падали на землю под острым углом </a:t>
            </a:r>
            <a:r>
              <a:rPr lang="ru-RU" b="1" dirty="0" smtClean="0"/>
              <a:t>вследствие чего </a:t>
            </a:r>
            <a:r>
              <a:rPr lang="ru-RU" dirty="0" smtClean="0"/>
              <a:t>одни склоны были ярко </a:t>
            </a:r>
            <a:r>
              <a:rPr lang="ru-RU" dirty="0" err="1" smtClean="0"/>
              <a:t>освеще</a:t>
            </a:r>
            <a:r>
              <a:rPr lang="ru-RU" dirty="0" smtClean="0"/>
              <a:t>(</a:t>
            </a:r>
            <a:r>
              <a:rPr lang="ru-RU" dirty="0" err="1" smtClean="0"/>
              <a:t>н,нн</a:t>
            </a:r>
            <a:r>
              <a:rPr lang="ru-RU" dirty="0" smtClean="0"/>
              <a:t>)ы.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3800" b="1" dirty="0" smtClean="0"/>
              <a:t>Создадим алгоритм постановки запятой в союзном сложном предложении!</a:t>
            </a:r>
            <a:endParaRPr lang="ru-RU" sz="3800" b="1" dirty="0"/>
          </a:p>
        </p:txBody>
      </p:sp>
    </p:spTree>
    <p:extLst>
      <p:ext uri="{BB962C8B-B14F-4D97-AF65-F5344CB8AC3E}">
        <p14:creationId xmlns:p14="http://schemas.microsoft.com/office/powerpoint/2010/main" val="310956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8915" y="-108857"/>
            <a:ext cx="13251544" cy="6966857"/>
          </a:xfrm>
        </p:spPr>
      </p:pic>
    </p:spTree>
    <p:extLst>
      <p:ext uri="{BB962C8B-B14F-4D97-AF65-F5344CB8AC3E}">
        <p14:creationId xmlns:p14="http://schemas.microsoft.com/office/powerpoint/2010/main" val="160643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901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/>
              <a:t>Если предложение сложное</a:t>
            </a:r>
            <a:r>
              <a:rPr lang="ru-RU" dirty="0"/>
              <a:t> </a:t>
            </a:r>
            <a:r>
              <a:rPr lang="ru-RU" dirty="0" smtClean="0"/>
              <a:t>(две и более основы):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Определяем границы предложений (главное предложение – квадратные скобки, придаточное – круглые)</a:t>
            </a:r>
          </a:p>
          <a:p>
            <a:r>
              <a:rPr lang="ru-RU" dirty="0" smtClean="0"/>
              <a:t>Находим союз заключаем в овал</a:t>
            </a:r>
          </a:p>
          <a:p>
            <a:r>
              <a:rPr lang="ru-RU" dirty="0" smtClean="0"/>
              <a:t>Запятую ставим на границе этих предложений</a:t>
            </a:r>
          </a:p>
          <a:p>
            <a:r>
              <a:rPr lang="ru-RU" dirty="0" smtClean="0"/>
              <a:t>Рисуем схему, проверяем постанову запятых.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558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001485"/>
            <a:ext cx="8915400" cy="2692174"/>
          </a:xfrm>
        </p:spPr>
        <p:txBody>
          <a:bodyPr/>
          <a:lstStyle/>
          <a:p>
            <a:r>
              <a:rPr lang="ru-RU" dirty="0" smtClean="0"/>
              <a:t>Самостоятельная работа.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3771"/>
            <a:ext cx="10515600" cy="48416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1 вариант</a:t>
            </a:r>
            <a:r>
              <a:rPr lang="ru-RU" dirty="0" smtClean="0"/>
              <a:t>: Выберите </a:t>
            </a:r>
            <a:r>
              <a:rPr lang="ru-RU" dirty="0" smtClean="0"/>
              <a:t>цифру</a:t>
            </a:r>
            <a:r>
              <a:rPr lang="ru-RU" dirty="0" smtClean="0"/>
              <a:t>, где нужно поставить запятую:</a:t>
            </a:r>
          </a:p>
          <a:p>
            <a:pPr marL="0" indent="0">
              <a:buNone/>
            </a:pPr>
            <a:r>
              <a:rPr lang="ru-RU" dirty="0" smtClean="0"/>
              <a:t>1.Чтобы хорошо учиться (1)надо быть(2) хорошо организованным человеком.</a:t>
            </a:r>
          </a:p>
          <a:p>
            <a:pPr marL="0" indent="0">
              <a:buNone/>
            </a:pPr>
            <a:r>
              <a:rPr lang="ru-RU" dirty="0" smtClean="0"/>
              <a:t>2. Дома оставались только бабушка (1)и внучка (2)когда </a:t>
            </a:r>
            <a:r>
              <a:rPr lang="ru-RU" dirty="0"/>
              <a:t>в</a:t>
            </a:r>
            <a:r>
              <a:rPr lang="ru-RU" dirty="0" smtClean="0"/>
              <a:t>се уходили на работу.</a:t>
            </a:r>
          </a:p>
          <a:p>
            <a:pPr marL="0" indent="0">
              <a:buNone/>
            </a:pPr>
            <a:r>
              <a:rPr lang="ru-RU" dirty="0" smtClean="0"/>
              <a:t>3. Дорога покрылась белой (1) плотной пеленой(2) так как пошёл сильный снег.</a:t>
            </a:r>
          </a:p>
          <a:p>
            <a:pPr marL="0" indent="0">
              <a:buNone/>
            </a:pPr>
            <a:r>
              <a:rPr lang="ru-RU" b="1" dirty="0" smtClean="0"/>
              <a:t>2 вариант</a:t>
            </a:r>
            <a:r>
              <a:rPr lang="ru-RU" dirty="0" smtClean="0"/>
              <a:t>: Выберите </a:t>
            </a:r>
            <a:r>
              <a:rPr lang="ru-RU" dirty="0" smtClean="0"/>
              <a:t>цифру</a:t>
            </a:r>
            <a:r>
              <a:rPr lang="ru-RU" dirty="0" smtClean="0"/>
              <a:t>, где нужно поставить запятую:</a:t>
            </a:r>
          </a:p>
          <a:p>
            <a:pPr marL="0" indent="0">
              <a:buNone/>
            </a:pPr>
            <a:r>
              <a:rPr lang="ru-RU" dirty="0" smtClean="0"/>
              <a:t>1.Люди слушали чудесную песню (1)и думали (2) что лучше дружбы ничего нет.</a:t>
            </a:r>
          </a:p>
          <a:p>
            <a:pPr marL="0" indent="0">
              <a:buNone/>
            </a:pPr>
            <a:r>
              <a:rPr lang="ru-RU" dirty="0" smtClean="0"/>
              <a:t>2. На пригорках появились первые проталины (1)и цветы (2)и  </a:t>
            </a:r>
            <a:r>
              <a:rPr lang="ru-RU" dirty="0"/>
              <a:t>с</a:t>
            </a:r>
            <a:r>
              <a:rPr lang="ru-RU" dirty="0" smtClean="0"/>
              <a:t>олнце пригревает всё сильнее и сильнее.</a:t>
            </a:r>
          </a:p>
          <a:p>
            <a:pPr marL="0" indent="0">
              <a:buNone/>
            </a:pPr>
            <a:r>
              <a:rPr lang="ru-RU" dirty="0" smtClean="0"/>
              <a:t>3. В полях уже потемнело (1) и (2) </a:t>
            </a:r>
            <a:r>
              <a:rPr lang="ru-RU" dirty="0"/>
              <a:t>м</a:t>
            </a:r>
            <a:r>
              <a:rPr lang="ru-RU" dirty="0" smtClean="0"/>
              <a:t>ы подошли к деревне.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7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130629"/>
            <a:ext cx="10845800" cy="1560059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1 вариант</a:t>
            </a:r>
            <a:r>
              <a:rPr lang="ru-RU" sz="3200" dirty="0" smtClean="0"/>
              <a:t>: Выберите </a:t>
            </a:r>
            <a:r>
              <a:rPr lang="ru-RU" sz="3200" dirty="0" smtClean="0"/>
              <a:t>цифру</a:t>
            </a:r>
            <a:r>
              <a:rPr lang="ru-RU" sz="3200" dirty="0" smtClean="0"/>
              <a:t>, где нужно поставить запятую: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629" y="1070881"/>
            <a:ext cx="11219543" cy="5489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4</a:t>
            </a:r>
            <a:r>
              <a:rPr lang="ru-RU" dirty="0" smtClean="0"/>
              <a:t>. С полей с лугов с вод </a:t>
            </a:r>
            <a:r>
              <a:rPr lang="ru-RU" dirty="0" smtClean="0"/>
              <a:t>поднялись </a:t>
            </a:r>
            <a:r>
              <a:rPr lang="ru-RU" dirty="0" smtClean="0"/>
              <a:t>туманы (1)и растаяли в небесной лазури (2) но в лесу туманы застряли надолго (3)потому что уже начиналась осень.</a:t>
            </a:r>
          </a:p>
          <a:p>
            <a:pPr marL="0" indent="0">
              <a:buNone/>
            </a:pPr>
            <a:r>
              <a:rPr lang="ru-RU" dirty="0" smtClean="0"/>
              <a:t>5. </a:t>
            </a:r>
            <a:r>
              <a:rPr lang="ru-RU" dirty="0" smtClean="0"/>
              <a:t>Облачко обратилось </a:t>
            </a:r>
            <a:r>
              <a:rPr lang="ru-RU" dirty="0" smtClean="0"/>
              <a:t>в белую </a:t>
            </a:r>
            <a:r>
              <a:rPr lang="ru-RU" dirty="0" smtClean="0"/>
              <a:t>туч</a:t>
            </a:r>
            <a:r>
              <a:rPr lang="ru-RU" dirty="0"/>
              <a:t>у</a:t>
            </a:r>
            <a:r>
              <a:rPr lang="ru-RU" dirty="0" smtClean="0"/>
              <a:t>(1</a:t>
            </a:r>
            <a:r>
              <a:rPr lang="ru-RU" dirty="0" smtClean="0"/>
              <a:t>) которая </a:t>
            </a:r>
            <a:r>
              <a:rPr lang="ru-RU" dirty="0" smtClean="0"/>
              <a:t>тяжело </a:t>
            </a:r>
            <a:r>
              <a:rPr lang="ru-RU" dirty="0" smtClean="0"/>
              <a:t>подымалась (2)росла (3)и постепенно облегала небо. </a:t>
            </a:r>
          </a:p>
          <a:p>
            <a:pPr marL="0" indent="0">
              <a:buNone/>
            </a:pPr>
            <a:r>
              <a:rPr lang="ru-RU" b="1" dirty="0" smtClean="0"/>
              <a:t>2 </a:t>
            </a:r>
            <a:r>
              <a:rPr lang="ru-RU" b="1" dirty="0"/>
              <a:t>вариант</a:t>
            </a:r>
            <a:r>
              <a:rPr lang="ru-RU" dirty="0"/>
              <a:t>: Выберите </a:t>
            </a:r>
            <a:r>
              <a:rPr lang="ru-RU" dirty="0" smtClean="0"/>
              <a:t>цифру</a:t>
            </a:r>
            <a:r>
              <a:rPr lang="ru-RU" dirty="0"/>
              <a:t>, где нужно поставить запятую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4. Намокшие дрова горели плохо (1)и сильно дымили (2)поэтому нам не удалось растопить избу (3)и мы не смогли  высушить намокшую одежду.</a:t>
            </a:r>
          </a:p>
          <a:p>
            <a:pPr marL="0" indent="0">
              <a:buNone/>
            </a:pPr>
            <a:r>
              <a:rPr lang="ru-RU" dirty="0" smtClean="0"/>
              <a:t>5. Солнце село (1)но долго еще не тухнет закат (2) а мы идем вперед (3) потому что хотим успеть увидеть самое главное.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69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 себя!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 вариант: 1)  1                                              1)   2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2)  2                                              2)   12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3)  2                                              3)    1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4)  23                                            4)    23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5)  12                                            5)    123</a:t>
            </a:r>
          </a:p>
        </p:txBody>
      </p:sp>
    </p:spTree>
    <p:extLst>
      <p:ext uri="{BB962C8B-B14F-4D97-AF65-F5344CB8AC3E}">
        <p14:creationId xmlns:p14="http://schemas.microsoft.com/office/powerpoint/2010/main" val="1935900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Н</a:t>
            </a:r>
            <a:r>
              <a:rPr lang="ru-RU" dirty="0" smtClean="0"/>
              <a:t>ормы оценок: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0 ошибок -5</a:t>
            </a:r>
          </a:p>
          <a:p>
            <a:r>
              <a:rPr lang="ru-RU" dirty="0" smtClean="0"/>
              <a:t>1-2 ошибки- 4</a:t>
            </a:r>
          </a:p>
          <a:p>
            <a:r>
              <a:rPr lang="ru-RU" dirty="0" smtClean="0"/>
              <a:t>3-5 ошибок – 3</a:t>
            </a:r>
          </a:p>
          <a:p>
            <a:r>
              <a:rPr lang="ru-RU" dirty="0" smtClean="0"/>
              <a:t>6 и более – 2</a:t>
            </a:r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     </a:t>
            </a:r>
            <a:r>
              <a:rPr lang="ru-RU" sz="8000" dirty="0" smtClean="0"/>
              <a:t>Молодцы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25289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457</Words>
  <Application>Microsoft Office PowerPoint</Application>
  <PresentationFormat>Широкоэкранный</PresentationFormat>
  <Paragraphs>53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Определение темы урока</vt:lpstr>
      <vt:lpstr>Анализируем предложения:</vt:lpstr>
      <vt:lpstr>Презентация PowerPoint</vt:lpstr>
      <vt:lpstr>Если предложение сложное (две и более основы):</vt:lpstr>
      <vt:lpstr>Самостоятельная работа.</vt:lpstr>
      <vt:lpstr>1 вариант: Выберите цифру, где нужно поставить запятую: </vt:lpstr>
      <vt:lpstr>Проверь себя!</vt:lpstr>
      <vt:lpstr> Нормы оценок: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Запятые в сложном предложении.</dc:title>
  <dc:creator>учителя</dc:creator>
  <cp:lastModifiedBy>учителя</cp:lastModifiedBy>
  <cp:revision>13</cp:revision>
  <dcterms:created xsi:type="dcterms:W3CDTF">2021-04-26T08:05:59Z</dcterms:created>
  <dcterms:modified xsi:type="dcterms:W3CDTF">2021-04-28T06:34:40Z</dcterms:modified>
</cp:coreProperties>
</file>