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92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68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29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60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11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35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19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92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91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68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5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B058-6EA5-4C00-86A2-C64656D32673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5DF6-2A3A-4F1A-BDC8-30C1B4B9B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849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средства выразительности.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Стилистические фигуры</a:t>
            </a:r>
          </a:p>
          <a:p>
            <a:pPr marL="0" indent="0">
              <a:buNone/>
            </a:pPr>
            <a:r>
              <a:rPr lang="ru-RU" sz="6600" dirty="0" smtClean="0"/>
              <a:t>Фигуры речи.</a:t>
            </a:r>
          </a:p>
          <a:p>
            <a:pPr marL="0" indent="0">
              <a:buNone/>
            </a:pPr>
            <a:r>
              <a:rPr lang="ru-RU" sz="3600" dirty="0" smtClean="0"/>
              <a:t>(Обобщенное название стилистических приемов, в которых слово, в отличии от тропов, не обязательно выступает в переносном значении.)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4156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Волос длинный – ум короткий.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  Антитеза</a:t>
            </a:r>
            <a:r>
              <a:rPr lang="ru-RU" dirty="0" smtClean="0"/>
              <a:t> – стилистическая фигура контраста, сопоставление, противопоставление противоположных понятий.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Ты и убогая,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Ты и обильная,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Ты и могучая,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Ты и бессильная, Матушка – Русь! (Н. Некрасов)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3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Люблю</a:t>
            </a:r>
            <a:r>
              <a:rPr lang="ru-RU" dirty="0" smtClean="0">
                <a:solidFill>
                  <a:srgbClr val="FF0000"/>
                </a:solidFill>
              </a:rPr>
              <a:t> тебя, Петра творенье,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Люблю</a:t>
            </a:r>
            <a:r>
              <a:rPr lang="ru-RU" dirty="0" smtClean="0">
                <a:solidFill>
                  <a:srgbClr val="FF0000"/>
                </a:solidFill>
              </a:rPr>
              <a:t> твой строгий , стройный вид….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3943"/>
            <a:ext cx="10515600" cy="42030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Анафора ( единоначатие) </a:t>
            </a:r>
            <a:r>
              <a:rPr lang="ru-RU" dirty="0" smtClean="0"/>
              <a:t>– повторение слов или словосочетаний в начале предложений, стихотворных строк, строф.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Берегите друг друга,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Добротой согревайте.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Берегите друг друга,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Обижать не давайте.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5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Мой друг и в этом тихом доме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Лихорадка бьет меня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 найти мне места в тихом доме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Возле мирного огня.( </a:t>
            </a:r>
            <a:r>
              <a:rPr lang="ru-RU" dirty="0" err="1" smtClean="0">
                <a:solidFill>
                  <a:srgbClr val="FF0000"/>
                </a:solidFill>
              </a:rPr>
              <a:t>А.Блок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04457"/>
            <a:ext cx="10515600" cy="321604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Эпифора</a:t>
            </a:r>
            <a:r>
              <a:rPr lang="ru-RU" dirty="0" smtClean="0"/>
              <a:t> – стилистическая фигура, противоположная анафоре (</a:t>
            </a:r>
            <a:r>
              <a:rPr lang="ru-RU" b="1" dirty="0" smtClean="0"/>
              <a:t>повтор конечных слов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Лес не тот!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Куст не тот!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Дрозд не тот!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45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Зашел человек. В кожаной куртке. Грязный. Улыбнулся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Парцелляция</a:t>
            </a:r>
            <a:r>
              <a:rPr lang="ru-RU" dirty="0" smtClean="0"/>
              <a:t> – разделение предложения на части.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Свобода и братство. Равенства не будет</a:t>
            </a:r>
            <a:r>
              <a:rPr lang="ru-RU" b="1" dirty="0" smtClean="0">
                <a:solidFill>
                  <a:srgbClr val="FF0000"/>
                </a:solidFill>
              </a:rPr>
              <a:t>. Никто. Никому. Не равен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Никогда.</a:t>
            </a:r>
            <a:r>
              <a:rPr lang="ru-RU" dirty="0" smtClean="0">
                <a:solidFill>
                  <a:srgbClr val="FF0000"/>
                </a:solidFill>
              </a:rPr>
              <a:t> (А. Володин)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Он увидел меня и </a:t>
            </a:r>
            <a:r>
              <a:rPr lang="ru-RU" b="1" dirty="0" smtClean="0">
                <a:solidFill>
                  <a:srgbClr val="FF0000"/>
                </a:solidFill>
              </a:rPr>
              <a:t>застыл. Оцепенел. Замолчал.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367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Мертвые души, живой труп, грустная радость, сладкая горесть воспоминаний.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4571"/>
            <a:ext cx="10515600" cy="40723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Оксюморон</a:t>
            </a:r>
            <a:r>
              <a:rPr lang="ru-RU" dirty="0" smtClean="0"/>
              <a:t> – контрастное сочетание слов, противоположных по смыслу. Сочетание несочетаемого.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Сладкая скорбь, звонкая тишина, грандиозное падение.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09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7943"/>
            <a:ext cx="10515600" cy="23803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Простите, простите, простите меня!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я вас прощаю, и я вас прощаю.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Я зла не держу, это вам обещаю,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Но только вы тоже простите меня.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75429"/>
            <a:ext cx="10515600" cy="3201533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Лексический повтор </a:t>
            </a:r>
            <a:r>
              <a:rPr lang="ru-RU" dirty="0" smtClean="0"/>
              <a:t>– намеренное повторение в тексте одного и того же слова.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3271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0058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Друг мой, друг мой, я очень и очень </a:t>
            </a:r>
            <a:r>
              <a:rPr lang="ru-RU" dirty="0" smtClean="0">
                <a:solidFill>
                  <a:srgbClr val="FF0000"/>
                </a:solidFill>
              </a:rPr>
              <a:t>болен.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99543"/>
            <a:ext cx="10515600" cy="25774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Плеоназм</a:t>
            </a:r>
            <a:r>
              <a:rPr lang="ru-RU" dirty="0" smtClean="0"/>
              <a:t> – Повторение сходных слов и оборотов, нагнетание которых создает тот или иной стилистический эффект.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005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9143" y="333830"/>
            <a:ext cx="9144000" cy="15094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Тебя мы ждали долго…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93258"/>
            <a:ext cx="9144000" cy="2964542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Инверсия</a:t>
            </a:r>
            <a:r>
              <a:rPr lang="ru-RU" sz="3600" dirty="0" smtClean="0"/>
              <a:t> – нарушение прямого порядка слов.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5200" dirty="0" smtClean="0">
                <a:solidFill>
                  <a:srgbClr val="FF0000"/>
                </a:solidFill>
              </a:rPr>
              <a:t>Досадно было, боя ждали.(М.Ю. Лермонтов)</a:t>
            </a:r>
            <a:endParaRPr lang="ru-RU" sz="5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61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135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Мы села – в пепел, грады – в прах,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В мечи серпы и плуги….(</a:t>
            </a:r>
            <a:r>
              <a:rPr lang="ru-RU" sz="5400" dirty="0" err="1" smtClean="0">
                <a:solidFill>
                  <a:srgbClr val="FF0000"/>
                </a:solidFill>
              </a:rPr>
              <a:t>В.Маяковский</a:t>
            </a:r>
            <a:r>
              <a:rPr lang="ru-RU" sz="5400" dirty="0" smtClean="0">
                <a:solidFill>
                  <a:srgbClr val="FF0000"/>
                </a:solidFill>
              </a:rPr>
              <a:t>)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67315"/>
            <a:ext cx="10515600" cy="2809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Эллипсис</a:t>
            </a:r>
            <a:r>
              <a:rPr lang="ru-RU" sz="4400" dirty="0" smtClean="0"/>
              <a:t>- пропуск какого-либо члена предложения, чаще сказуемого.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48996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 страдал…..Я хотел ответа….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 дождался……Уехал…..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36800"/>
            <a:ext cx="10515600" cy="3840162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Умолчание</a:t>
            </a:r>
            <a:r>
              <a:rPr lang="ru-RU" dirty="0" smtClean="0"/>
              <a:t> – прерванное высказывание, дающее домысливать, размышлять.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Но если по дороге куст встает, особенно рябина…….(</a:t>
            </a:r>
            <a:r>
              <a:rPr lang="ru-RU" dirty="0" err="1" smtClean="0">
                <a:solidFill>
                  <a:srgbClr val="FF0000"/>
                </a:solidFill>
              </a:rPr>
              <a:t>М.Цветаева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1883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заработать миллион?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9371"/>
            <a:ext cx="10515600" cy="37675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Вопросительное предложение </a:t>
            </a:r>
            <a:r>
              <a:rPr lang="ru-RU" dirty="0" smtClean="0"/>
              <a:t>– синтаксическая организация речи, которая создает манеру беседы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396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Куда ты скачешь, гордый конь,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где опустишь ты копыта? (А.С. Пушкин)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1657"/>
            <a:ext cx="10515600" cy="3985306"/>
          </a:xfrm>
        </p:spPr>
        <p:txBody>
          <a:bodyPr/>
          <a:lstStyle/>
          <a:p>
            <a:r>
              <a:rPr lang="ru-RU" b="1" dirty="0" smtClean="0"/>
              <a:t>Риторический вопрос </a:t>
            </a:r>
            <a:r>
              <a:rPr lang="ru-RU" dirty="0" smtClean="0"/>
              <a:t>– вопрос, в котором содержится утверждение.</a:t>
            </a:r>
          </a:p>
          <a:p>
            <a:r>
              <a:rPr lang="ru-RU" b="1" dirty="0" smtClean="0"/>
              <a:t>Риторическое обращение </a:t>
            </a:r>
            <a:r>
              <a:rPr lang="ru-RU" dirty="0" smtClean="0"/>
              <a:t>– выделение важных смысловых позиций. </a:t>
            </a:r>
          </a:p>
          <a:p>
            <a:pPr marL="0" indent="0">
              <a:buNone/>
            </a:pPr>
            <a:r>
              <a:rPr lang="ru-RU" dirty="0" smtClean="0"/>
              <a:t>Вопросы, восклицания и утверждения  усиливают эмоциональное восприятие.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Какое лето! Что за лето! Да это просто колдовство! (Ф. Тютчев)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6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Гляжу на будущность с боязнью,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Гляжу на прошлое с тоской….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6457"/>
            <a:ext cx="10515600" cy="368050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Синтаксический параллелизм </a:t>
            </a:r>
            <a:r>
              <a:rPr lang="ru-RU" dirty="0" smtClean="0"/>
              <a:t>– сходное, параллельное построение фраз, строк или строф.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Уметь просить прощения – показатель силы.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Уметь прощать – показатель благородства.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64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4441"/>
            <a:ext cx="10515600" cy="7379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Тишина накрывала, наваливалась, поглощала.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Градация</a:t>
            </a:r>
            <a:r>
              <a:rPr lang="ru-RU" dirty="0" smtClean="0"/>
              <a:t> – (постепенность)- стилистическое средство, позволяющее воссоздать события и действия, мысли и чувства в процессе, в развитии, по возрастающей или убывающей значимости.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Не жалею, не зову, не плачу,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Все пройдет, как с белых яблонь дым. (С. Есенин)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85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Градация бывает: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8571"/>
            <a:ext cx="10515600" cy="5088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 восходящая ( с постепенным возрастанием):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Все разнообразие, вся прелесть, вся красота жизни слагаются из света и тени. (Л. Толстой)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Б) нисходящая(с постепенным убыванием значимости):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Все грани чувств, все грани правды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Стерты в мирах , в годах, в часах. (А. Белый)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068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582</Words>
  <Application>Microsoft Office PowerPoint</Application>
  <PresentationFormat>Произвольный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Синтаксические средства выразительности.</vt:lpstr>
      <vt:lpstr>Тебя мы ждали долго…</vt:lpstr>
      <vt:lpstr>Мы села – в пепел, грады – в прах, В мечи серпы и плуги….(В.Маяковский)</vt:lpstr>
      <vt:lpstr>Я страдал…..Я хотел ответа…. Не дождался……Уехал…..</vt:lpstr>
      <vt:lpstr>Как заработать миллион?</vt:lpstr>
      <vt:lpstr>Куда ты скачешь, гордый конь, И где опустишь ты копыта? (А.С. Пушкин)</vt:lpstr>
      <vt:lpstr>Гляжу на будущность с боязнью, Гляжу на прошлое с тоской….</vt:lpstr>
      <vt:lpstr>Тишина накрывала, наваливалась, поглощала.</vt:lpstr>
      <vt:lpstr>Градация бывает:</vt:lpstr>
      <vt:lpstr>Волос длинный – ум короткий.</vt:lpstr>
      <vt:lpstr>Люблю тебя, Петра творенье, Люблю твой строгий , стройный вид….</vt:lpstr>
      <vt:lpstr>Мой друг и в этом тихом доме Лихорадка бьет меня Не найти мне места в тихом доме Возле мирного огня.( А.Блок)</vt:lpstr>
      <vt:lpstr>Зашел человек. В кожаной куртке. Грязный. Улыбнулся.</vt:lpstr>
      <vt:lpstr>Мертвые души, живой труп, грустная радость, сладкая горесть воспоминаний.</vt:lpstr>
      <vt:lpstr>Простите, простите, простите меня! И я вас прощаю, и я вас прощаю. Я зла не держу, это вам обещаю, Но только вы тоже простите меня.</vt:lpstr>
      <vt:lpstr>Друг мой, друг мой, я очень и очень болен.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Синтаксические средства выразительности.</dc:title>
  <dc:creator>учителя</dc:creator>
  <cp:lastModifiedBy>Makarenkova_O_N</cp:lastModifiedBy>
  <cp:revision>11</cp:revision>
  <dcterms:created xsi:type="dcterms:W3CDTF">2022-01-18T06:42:01Z</dcterms:created>
  <dcterms:modified xsi:type="dcterms:W3CDTF">2022-02-04T06:28:41Z</dcterms:modified>
</cp:coreProperties>
</file>