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79" r:id="rId11"/>
    <p:sldId id="280" r:id="rId12"/>
    <p:sldId id="267" r:id="rId13"/>
    <p:sldId id="281" r:id="rId14"/>
    <p:sldId id="266" r:id="rId15"/>
    <p:sldId id="269" r:id="rId16"/>
    <p:sldId id="268" r:id="rId17"/>
    <p:sldId id="270" r:id="rId18"/>
    <p:sldId id="271" r:id="rId19"/>
    <p:sldId id="272" r:id="rId20"/>
    <p:sldId id="282" r:id="rId21"/>
    <p:sldId id="273" r:id="rId22"/>
    <p:sldId id="278" r:id="rId23"/>
    <p:sldId id="275" r:id="rId24"/>
    <p:sldId id="274" r:id="rId25"/>
    <p:sldId id="283" r:id="rId26"/>
    <p:sldId id="284" r:id="rId27"/>
    <p:sldId id="276" r:id="rId28"/>
    <p:sldId id="277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F3AE79-0393-4E5D-95A1-540FE684C723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A95463-97AD-4A40-848B-5C0F44C0B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074" y="213285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Белла Абрамовна </a:t>
            </a:r>
            <a:r>
              <a:rPr lang="ru-RU" sz="4000" dirty="0" err="1" smtClean="0"/>
              <a:t>Дижур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509120"/>
            <a:ext cx="2971056" cy="10801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Выполнила: кадет 213 взвода </a:t>
            </a:r>
            <a:r>
              <a:rPr lang="ru-RU" sz="1800" dirty="0" err="1" smtClean="0"/>
              <a:t>Подковыркина</a:t>
            </a:r>
            <a:r>
              <a:rPr lang="ru-RU" sz="1800" dirty="0" smtClean="0"/>
              <a:t> Александра </a:t>
            </a:r>
          </a:p>
          <a:p>
            <a:r>
              <a:rPr lang="ru-RU" sz="1800" dirty="0" smtClean="0"/>
              <a:t>Руководитель: </a:t>
            </a:r>
            <a:r>
              <a:rPr lang="ru-RU" sz="1800" dirty="0" err="1" smtClean="0"/>
              <a:t>Немтинова</a:t>
            </a:r>
            <a:r>
              <a:rPr lang="ru-RU" sz="1800" dirty="0" smtClean="0"/>
              <a:t> Ирина Дмитриевна, учитель химии ГБОУ СО КШИ ЕКК ВНГ РФ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6072206"/>
            <a:ext cx="2000264" cy="500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Екатеринбург 2023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476672"/>
            <a:ext cx="8611036" cy="39417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1937 на страницах альманаха «Уральский следопыт» появились первые поэтические творения </a:t>
            </a:r>
            <a:r>
              <a:rPr lang="ru-RU" sz="3200" dirty="0" err="1" smtClean="0"/>
              <a:t>Дижур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Потом она получила предложение написать детские научно-художественные рассказы. Этот жанр сделал ее известной писательницей, произведения которой печатались не только на Урале, но и в Москве. На протяжении многих лет Белла Абрамовна не только писала рассказы, стихи, но и не забывала о криминалистике, проводя научные изыскания в этой отрасли.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018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980728"/>
            <a:ext cx="8648274" cy="48965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Союз писателей СССР </a:t>
            </a:r>
            <a:r>
              <a:rPr lang="ru-RU" sz="3200" dirty="0" err="1" smtClean="0"/>
              <a:t>Дижур</a:t>
            </a:r>
            <a:r>
              <a:rPr lang="ru-RU" sz="3200" dirty="0" smtClean="0"/>
              <a:t> приняли в 1940 году. Интересно, что принятие ее в столь знаменитое литературное сообщество происходило при непосредственном участии именитого уральского сказочника Павла Петровича Бажова. Рекомендовали ее не менее знаменитые мастера художественного слова: Агния Львовна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> и </a:t>
            </a:r>
            <a:r>
              <a:rPr lang="ru-RU" sz="3200" dirty="0" err="1" smtClean="0"/>
              <a:t>Мариэтта</a:t>
            </a:r>
            <a:r>
              <a:rPr lang="ru-RU" sz="3200" dirty="0" smtClean="0"/>
              <a:t> Сергеевна Шагинян. </a:t>
            </a:r>
          </a:p>
        </p:txBody>
      </p:sp>
    </p:spTree>
    <p:extLst>
      <p:ext uri="{BB962C8B-B14F-4D97-AF65-F5344CB8AC3E}">
        <p14:creationId xmlns:p14="http://schemas.microsoft.com/office/powerpoint/2010/main" xmlns="" val="20440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908720"/>
            <a:ext cx="8648274" cy="39417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Несмотря на то, что </a:t>
            </a:r>
            <a:r>
              <a:rPr lang="ru-RU" sz="3200" dirty="0" err="1" smtClean="0"/>
              <a:t>Дижур</a:t>
            </a:r>
            <a:r>
              <a:rPr lang="ru-RU" sz="3200" dirty="0" smtClean="0"/>
              <a:t> имела непосредственное отношение к сотрудникам «внутренних органов», она стала покровительницей инакомыслящих людей. Ее свердловский дом стал пристанищем для тех, кто имел смелость выразить свое несогласие с советской политикой.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476672"/>
            <a:ext cx="8648274" cy="39417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А саму женщину чуть не объявили «безродным космополитом». </a:t>
            </a:r>
          </a:p>
          <a:p>
            <a:r>
              <a:rPr lang="ru-RU" sz="3200" dirty="0" err="1" smtClean="0"/>
              <a:t>Дижур</a:t>
            </a:r>
            <a:r>
              <a:rPr lang="ru-RU" sz="3200" dirty="0" smtClean="0"/>
              <a:t> оказалась на грани исключения из Союза писателей, однако, из-за заступничества Павла Петровича Бажова этого удалось избежать. </a:t>
            </a:r>
          </a:p>
          <a:p>
            <a:r>
              <a:rPr lang="ru-RU" sz="3200" dirty="0" smtClean="0"/>
              <a:t>В 1976 Беллу Абрамовну получила статус «матери предателя родины» из-за того, что ее сын Эрнст Неизвестный, ставший к тому времени знаменитым скульптором, покинул Советский Союз.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854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2040" y="2996952"/>
            <a:ext cx="3888432" cy="639762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</a:rPr>
              <a:t>Уникальный </a:t>
            </a:r>
            <a:r>
              <a:rPr lang="ru-RU" cap="none" dirty="0" err="1" smtClean="0">
                <a:solidFill>
                  <a:schemeClr val="tx1"/>
                </a:solidFill>
              </a:rPr>
              <a:t>скупльтор</a:t>
            </a:r>
            <a:r>
              <a:rPr lang="ru-RU" cap="none" dirty="0" smtClean="0">
                <a:solidFill>
                  <a:schemeClr val="tx1"/>
                </a:solidFill>
              </a:rPr>
              <a:t> </a:t>
            </a:r>
            <a:endParaRPr lang="ru-RU" cap="none" dirty="0">
              <a:solidFill>
                <a:schemeClr val="tx1"/>
              </a:solidFill>
            </a:endParaRPr>
          </a:p>
          <a:p>
            <a:pPr algn="ctr"/>
            <a:r>
              <a:rPr lang="ru-RU" cap="none" dirty="0" smtClean="0">
                <a:solidFill>
                  <a:schemeClr val="tx1"/>
                </a:solidFill>
              </a:rPr>
              <a:t>Эрнест Неизвестный 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476151d4-b8f8-443d-a096-1b4c768549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4291012" cy="2792929"/>
          </a:xfrm>
        </p:spPr>
      </p:pic>
      <p:pic>
        <p:nvPicPr>
          <p:cNvPr id="7" name="Содержимое 6" descr="754708379498197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3528" y="620688"/>
            <a:ext cx="4289425" cy="2770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34076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Летом 1987 84-летняя писательница с дочерью и внуком прибыли в Нью-Йорк. </a:t>
            </a:r>
            <a:endParaRPr lang="ru-RU" sz="3200" dirty="0" smtClean="0"/>
          </a:p>
          <a:p>
            <a:r>
              <a:rPr lang="ru-RU" sz="3200" dirty="0" smtClean="0"/>
              <a:t>По </a:t>
            </a:r>
            <a:r>
              <a:rPr lang="ru-RU" sz="3200" dirty="0"/>
              <a:t>прошествии нескольких лет в США был издан поэтический сборник </a:t>
            </a:r>
            <a:r>
              <a:rPr lang="ru-RU" sz="3200" dirty="0" err="1"/>
              <a:t>Дижур</a:t>
            </a:r>
            <a:r>
              <a:rPr lang="ru-RU" sz="3200" dirty="0"/>
              <a:t> на русском и английском языках, иллюстрированный ее сыном Эрнстом Неизвестным.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828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99592" y="908720"/>
            <a:ext cx="3312368" cy="4883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viktor-chebrikov-0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64162" y="1386681"/>
            <a:ext cx="2857500" cy="3800475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8" y="2081795"/>
            <a:ext cx="4291012" cy="24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323528" y="692696"/>
            <a:ext cx="8820472" cy="4824536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</a:pPr>
            <a:r>
              <a:rPr lang="ru-RU" dirty="0"/>
              <a:t>Вот что написал о ней Евгений Евтушенко: </a:t>
            </a:r>
          </a:p>
          <a:p>
            <a:pPr marL="0" indent="342900">
              <a:spcBef>
                <a:spcPts val="0"/>
              </a:spcBef>
            </a:pPr>
            <a:r>
              <a:rPr lang="ru-RU" i="1" dirty="0" smtClean="0"/>
              <a:t>Великая эта женщина, </a:t>
            </a:r>
          </a:p>
          <a:p>
            <a:pPr marL="0" indent="342900">
              <a:spcBef>
                <a:spcPts val="0"/>
              </a:spcBef>
            </a:pPr>
            <a:r>
              <a:rPr lang="ru-RU" i="1" dirty="0" smtClean="0"/>
              <a:t>дожив до столетних седин,</a:t>
            </a:r>
          </a:p>
          <a:p>
            <a:pPr marL="0" indent="342900">
              <a:spcBef>
                <a:spcPts val="0"/>
              </a:spcBef>
            </a:pPr>
            <a:r>
              <a:rPr lang="ru-RU" i="1" dirty="0" smtClean="0"/>
              <a:t> в Нью-Йорке шепнула мне: </a:t>
            </a:r>
          </a:p>
          <a:p>
            <a:pPr marL="0" indent="342900">
              <a:spcBef>
                <a:spcPts val="0"/>
              </a:spcBef>
            </a:pPr>
            <a:r>
              <a:rPr lang="ru-RU" i="1" dirty="0" smtClean="0"/>
              <a:t>«Женечка, а знаешь, ведь ты мне как сын».</a:t>
            </a:r>
          </a:p>
          <a:p>
            <a:pPr marL="0" indent="342900">
              <a:spcBef>
                <a:spcPts val="0"/>
              </a:spcBef>
            </a:pPr>
            <a:r>
              <a:rPr lang="ru-RU" i="1" dirty="0" smtClean="0"/>
              <a:t> Мы вместе нигде не обрамлены, </a:t>
            </a:r>
          </a:p>
          <a:p>
            <a:pPr marL="0" indent="342900">
              <a:spcBef>
                <a:spcPts val="0"/>
              </a:spcBef>
            </a:pPr>
            <a:r>
              <a:rPr lang="ru-RU" i="1" dirty="0" smtClean="0"/>
              <a:t>но Эрик и вы — мне семья. </a:t>
            </a:r>
          </a:p>
          <a:p>
            <a:pPr marL="0" indent="342900">
              <a:spcBef>
                <a:spcPts val="0"/>
              </a:spcBef>
            </a:pPr>
            <a:r>
              <a:rPr lang="ru-RU" i="1" dirty="0" smtClean="0"/>
              <a:t>Спасибо вам, Белла Абрамовна, </a:t>
            </a:r>
          </a:p>
          <a:p>
            <a:pPr marL="0" indent="342900">
              <a:spcBef>
                <a:spcPts val="0"/>
              </a:spcBef>
            </a:pPr>
            <a:r>
              <a:rPr lang="ru-RU" i="1" dirty="0" smtClean="0"/>
              <a:t>еврейская мама моя.</a:t>
            </a:r>
          </a:p>
          <a:p>
            <a:pPr marL="0" indent="342900">
              <a:lnSpc>
                <a:spcPct val="17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51520" y="548681"/>
            <a:ext cx="8640960" cy="56166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800" dirty="0" smtClean="0"/>
              <a:t>В конце 1990-х, несмотря на слабость и многие лета, Белла Абрамовна посетила Екатеринбург, побывав на могиле супруга, повстречавшись со своими друзьями, уже не выходившими из дома. А еще пожилая поэтесса проводила творческие встречи, где декламировала свои стихи.</a:t>
            </a:r>
          </a:p>
          <a:p>
            <a:pPr algn="ctr"/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i="1" dirty="0"/>
              <a:t>«Мы </a:t>
            </a:r>
            <a:r>
              <a:rPr lang="ru-RU" sz="3500" i="1" dirty="0" smtClean="0"/>
              <a:t>ржавые листья, рождённые в гетто... </a:t>
            </a:r>
          </a:p>
          <a:p>
            <a:pPr algn="ctr"/>
            <a:r>
              <a:rPr lang="ru-RU" sz="3500" i="1" dirty="0" smtClean="0"/>
              <a:t>Мы ржавые листья на ржавых дубах...»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Белла </a:t>
            </a:r>
            <a:r>
              <a:rPr lang="ru-RU" dirty="0" err="1" smtClean="0"/>
              <a:t>абрамовна</a:t>
            </a:r>
            <a:r>
              <a:rPr lang="ru-RU" dirty="0" smtClean="0"/>
              <a:t> </a:t>
            </a:r>
            <a:r>
              <a:rPr lang="ru-RU" dirty="0" err="1" smtClean="0"/>
              <a:t>дижур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786322"/>
            <a:ext cx="8553480" cy="150019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Российская поэтесса, прозаик. Мать скульптора Эрнеста Неизвестного</a:t>
            </a:r>
            <a:endParaRPr lang="ru-RU" dirty="0"/>
          </a:p>
        </p:txBody>
      </p:sp>
      <p:pic>
        <p:nvPicPr>
          <p:cNvPr id="5" name="Содержимое 4" descr="55e967033e239fa7072a1655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28860" y="1571612"/>
            <a:ext cx="4303674" cy="3007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s (1).jpe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043608" y="3789040"/>
            <a:ext cx="4032448" cy="2828732"/>
          </a:xfrm>
        </p:spPr>
      </p:pic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471808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4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3563888" y="1196752"/>
            <a:ext cx="5256584" cy="4032448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Белла </a:t>
            </a:r>
            <a:r>
              <a:rPr lang="ru-RU" sz="3800" dirty="0" err="1" smtClean="0"/>
              <a:t>Дижур</a:t>
            </a:r>
            <a:r>
              <a:rPr lang="ru-RU" sz="3800" dirty="0" smtClean="0"/>
              <a:t> прожила долгую  насыщенную творческую жизнь, оставшись в сердцах читателей известной матерью Эрнста Неизвестного.</a:t>
            </a:r>
            <a:br>
              <a:rPr lang="ru-RU" sz="3800" dirty="0" smtClean="0"/>
            </a:br>
            <a:endParaRPr lang="ru-RU" sz="3800" dirty="0" smtClean="0"/>
          </a:p>
          <a:p>
            <a:r>
              <a:rPr lang="ru-RU" sz="3800" dirty="0" smtClean="0"/>
              <a:t>В феврале 2006 она скончалась в больнице.</a:t>
            </a:r>
          </a:p>
          <a:p>
            <a:endParaRPr lang="ru-RU" dirty="0"/>
          </a:p>
        </p:txBody>
      </p:sp>
      <p:pic>
        <p:nvPicPr>
          <p:cNvPr id="7" name="Содержимое 6" descr="Без названия.jpe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23528" y="1124744"/>
            <a:ext cx="2978150" cy="420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148064" y="2420888"/>
            <a:ext cx="3816424" cy="7683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улице Свердлова 58в</a:t>
            </a:r>
          </a:p>
          <a:p>
            <a:r>
              <a:rPr lang="ru-RU" sz="2000" dirty="0" smtClean="0"/>
              <a:t> г. Екатеринбург находится памятная доска, посвященная Белле </a:t>
            </a:r>
            <a:r>
              <a:rPr lang="ru-RU" sz="2000" dirty="0" err="1" smtClean="0"/>
              <a:t>Дижур</a:t>
            </a:r>
            <a:endParaRPr lang="ru-RU" sz="2000" dirty="0"/>
          </a:p>
        </p:txBody>
      </p:sp>
      <p:pic>
        <p:nvPicPr>
          <p:cNvPr id="5" name="Рисунок 4" descr="C:\Users\irina\Desktop\65813932.jpg"/>
          <p:cNvPicPr>
            <a:picLocks noGrp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0" y="981075"/>
            <a:ext cx="50292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37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00626"/>
          </a:xfrm>
        </p:spPr>
        <p:txBody>
          <a:bodyPr/>
          <a:lstStyle/>
          <a:p>
            <a:pPr algn="ctr"/>
            <a:r>
              <a:rPr lang="ru-RU" dirty="0" smtClean="0"/>
              <a:t>Библиография </a:t>
            </a:r>
            <a:r>
              <a:rPr lang="ru-RU" dirty="0" err="1" smtClean="0"/>
              <a:t>беллы</a:t>
            </a:r>
            <a:r>
              <a:rPr lang="ru-RU" dirty="0" smtClean="0"/>
              <a:t> </a:t>
            </a:r>
            <a:r>
              <a:rPr lang="ru-RU" dirty="0" err="1" smtClean="0"/>
              <a:t>дижур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404664"/>
            <a:ext cx="5890716" cy="63976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7000" dirty="0" smtClean="0"/>
              <a:t>Жалобная книга природы</a:t>
            </a:r>
          </a:p>
          <a:p>
            <a:pPr algn="ctr"/>
            <a:endParaRPr lang="ru-RU" dirty="0"/>
          </a:p>
        </p:txBody>
      </p:sp>
      <p:pic>
        <p:nvPicPr>
          <p:cNvPr id="9" name="Содержимое 8" descr="boocover (1)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3212328" cy="4176464"/>
          </a:xfrm>
        </p:spPr>
      </p:pic>
      <p:sp>
        <p:nvSpPr>
          <p:cNvPr id="6" name="Прямоугольник 5"/>
          <p:cNvSpPr/>
          <p:nvPr/>
        </p:nvSpPr>
        <p:spPr>
          <a:xfrm>
            <a:off x="4283968" y="19168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книге две повести-сказки: "Почему ты оставил друга?" и "Жалобная книга Природы". </a:t>
            </a:r>
            <a:endParaRPr lang="ru-RU" sz="2400" dirty="0" smtClean="0"/>
          </a:p>
          <a:p>
            <a:r>
              <a:rPr lang="ru-RU" sz="2400" dirty="0" smtClean="0"/>
              <a:t>Обе </a:t>
            </a:r>
            <a:r>
              <a:rPr lang="ru-RU" sz="2400" dirty="0"/>
              <a:t>они посвящены отношениям Человека и Природы. </a:t>
            </a:r>
            <a:endParaRPr lang="ru-RU" sz="2400" dirty="0" smtClean="0"/>
          </a:p>
          <a:p>
            <a:r>
              <a:rPr lang="ru-RU" sz="2400" dirty="0" smtClean="0"/>
              <a:t>Герои </a:t>
            </a:r>
            <a:r>
              <a:rPr lang="ru-RU" sz="2400" dirty="0"/>
              <a:t>книги - птицы и ящерицы, олени и стрекозы, деревья и цветы…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195736" y="260648"/>
            <a:ext cx="4291013" cy="639763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Зеленая лаборатория </a:t>
            </a:r>
          </a:p>
          <a:p>
            <a:endParaRPr lang="ru-RU" dirty="0"/>
          </a:p>
        </p:txBody>
      </p:sp>
      <p:pic>
        <p:nvPicPr>
          <p:cNvPr id="8" name="Содержимое 7" descr="boocover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7544" y="1124744"/>
            <a:ext cx="3192715" cy="4374769"/>
          </a:xfrm>
        </p:spPr>
      </p:pic>
      <p:sp>
        <p:nvSpPr>
          <p:cNvPr id="10" name="Прямоугольник 9"/>
          <p:cNvSpPr/>
          <p:nvPr/>
        </p:nvSpPr>
        <p:spPr>
          <a:xfrm>
            <a:off x="3960380" y="1772816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Настоящее издание представляет собой научно-популярный рассказ о жизни растений и явлениях природы, о том, как человек исследует и использует богатства растительного мира. Издание предназначено для детей среднего возраста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69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699792" y="476672"/>
            <a:ext cx="5256584" cy="63976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Почему ты оставил друга?</a:t>
            </a:r>
            <a:endParaRPr lang="ru-RU" sz="3000" dirty="0"/>
          </a:p>
        </p:txBody>
      </p:sp>
      <p:pic>
        <p:nvPicPr>
          <p:cNvPr id="7" name="Содержимое 6" descr="boocover (3)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95536" y="1556792"/>
            <a:ext cx="2808312" cy="3721013"/>
          </a:xfrm>
        </p:spPr>
      </p:pic>
      <p:sp>
        <p:nvSpPr>
          <p:cNvPr id="2" name="Прямоугольник 1"/>
          <p:cNvSpPr/>
          <p:nvPr/>
        </p:nvSpPr>
        <p:spPr>
          <a:xfrm>
            <a:off x="3779912" y="1484784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Герои этой книги — птицы и ящерицы, олени и комары, стрекозы и травы, деревья и цветы и, конечно, Человек — Высшее на земле Разумное Существо. Почему погиб старый дуб, когда из леса улетела кукушка? Вредны или полезны стрекозы? Есть ли дружба и вражда между цветами? Обо всем этом и о многом другом рассказывается в этой книге.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39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332656"/>
            <a:ext cx="5328592" cy="63976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Рассказ об одном походе</a:t>
            </a:r>
            <a:endParaRPr lang="ru-RU" sz="3000" dirty="0"/>
          </a:p>
        </p:txBody>
      </p:sp>
      <p:pic>
        <p:nvPicPr>
          <p:cNvPr id="8" name="Содержимое 7" descr="boocover (2)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95536" y="1484784"/>
            <a:ext cx="3096344" cy="3901394"/>
          </a:xfrm>
        </p:spPr>
      </p:pic>
      <p:sp>
        <p:nvSpPr>
          <p:cNvPr id="5" name="Прямоугольник 4"/>
          <p:cNvSpPr/>
          <p:nvPr/>
        </p:nvSpPr>
        <p:spPr>
          <a:xfrm>
            <a:off x="3995936" y="222867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В настоящем издании представлена детская приключенческая повесть, рассказывающая о путешествии друзей по разным городам СССР.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2192945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двадцати километрах от города Перми  Расположено село </a:t>
            </a:r>
            <a:r>
              <a:rPr lang="ru-RU" sz="2400" dirty="0" err="1" smtClean="0"/>
              <a:t>Гляденово</a:t>
            </a:r>
            <a:r>
              <a:rPr lang="ru-RU" sz="2400" dirty="0" smtClean="0"/>
              <a:t>. Неподалеку от этого села шестьдесят лет тому назад работали археологи 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448272" cy="42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476672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Стеклянная река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332656"/>
            <a:ext cx="5400600" cy="63976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Путешественники невидимки </a:t>
            </a:r>
            <a:endParaRPr lang="ru-RU" sz="3000" dirty="0"/>
          </a:p>
        </p:txBody>
      </p:sp>
      <p:pic>
        <p:nvPicPr>
          <p:cNvPr id="8" name="Содержимое 7" descr="boocover (4)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2664296" cy="4342802"/>
          </a:xfrm>
        </p:spPr>
      </p:pic>
      <p:sp>
        <p:nvSpPr>
          <p:cNvPr id="10" name="Прямоугольник 9"/>
          <p:cNvSpPr/>
          <p:nvPr/>
        </p:nvSpPr>
        <p:spPr>
          <a:xfrm>
            <a:off x="3923928" y="19168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книге рассказывается о мельчайших частичках вещества — химических элементах, из которых состоит вся окружающая нас природа, их путешествиях, особенностях и о том, как их использует человек.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18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580437" cy="37576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Белла </a:t>
            </a:r>
            <a:r>
              <a:rPr lang="ru-RU" dirty="0" err="1" smtClean="0"/>
              <a:t>Дижур</a:t>
            </a:r>
            <a:r>
              <a:rPr lang="ru-RU" dirty="0" smtClean="0"/>
              <a:t> появилась на свет в 1903 году в</a:t>
            </a:r>
          </a:p>
          <a:p>
            <a:pPr algn="just">
              <a:buNone/>
            </a:pPr>
            <a:r>
              <a:rPr lang="ru-RU" dirty="0" smtClean="0"/>
              <a:t>Киевской Губернии в городе Черкассы.</a:t>
            </a:r>
          </a:p>
          <a:p>
            <a:pPr algn="just">
              <a:buNone/>
            </a:pPr>
            <a:r>
              <a:rPr lang="ru-RU" dirty="0"/>
              <a:t>Семья </a:t>
            </a:r>
            <a:r>
              <a:rPr lang="ru-RU" dirty="0" err="1"/>
              <a:t>Дижур</a:t>
            </a:r>
            <a:r>
              <a:rPr lang="ru-RU" dirty="0"/>
              <a:t> во время Гражданской </a:t>
            </a:r>
            <a:r>
              <a:rPr lang="ru-RU" dirty="0" smtClean="0"/>
              <a:t>войны</a:t>
            </a:r>
          </a:p>
          <a:p>
            <a:pPr algn="just">
              <a:buNone/>
            </a:pPr>
            <a:r>
              <a:rPr lang="ru-RU" dirty="0" smtClean="0"/>
              <a:t>переехали </a:t>
            </a:r>
            <a:r>
              <a:rPr lang="ru-RU" dirty="0"/>
              <a:t>в Екатеринбург, потому что её </a:t>
            </a:r>
            <a:r>
              <a:rPr lang="ru-RU" dirty="0" smtClean="0"/>
              <a:t>отец</a:t>
            </a:r>
          </a:p>
          <a:p>
            <a:pPr algn="just">
              <a:buNone/>
            </a:pPr>
            <a:r>
              <a:rPr lang="ru-RU" dirty="0" smtClean="0"/>
              <a:t>работал </a:t>
            </a:r>
            <a:r>
              <a:rPr lang="ru-RU" dirty="0"/>
              <a:t>на Урале на строительстве </a:t>
            </a:r>
            <a:r>
              <a:rPr lang="ru-RU" dirty="0" smtClean="0"/>
              <a:t>железных</a:t>
            </a:r>
          </a:p>
          <a:p>
            <a:pPr algn="just">
              <a:buNone/>
            </a:pPr>
            <a:r>
              <a:rPr lang="ru-RU" dirty="0" smtClean="0"/>
              <a:t>дорог </a:t>
            </a:r>
            <a:r>
              <a:rPr lang="ru-RU" dirty="0"/>
              <a:t>и жил с семьёй только зимами, а </a:t>
            </a:r>
            <a:r>
              <a:rPr lang="ru-RU" dirty="0" smtClean="0"/>
              <a:t>весной</a:t>
            </a:r>
          </a:p>
          <a:p>
            <a:pPr algn="just">
              <a:buNone/>
            </a:pPr>
            <a:r>
              <a:rPr lang="ru-RU" dirty="0" smtClean="0"/>
              <a:t>уезжал </a:t>
            </a:r>
            <a:r>
              <a:rPr lang="ru-RU" dirty="0"/>
              <a:t>на заработки.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861" y="2204864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Такие люди, как Белла Абрамовна, мне кажется, очень редкое на земле явление. </a:t>
            </a:r>
            <a:endParaRPr lang="ru-RU" sz="3200" dirty="0" smtClean="0"/>
          </a:p>
          <a:p>
            <a:r>
              <a:rPr lang="ru-RU" sz="3200" dirty="0" smtClean="0"/>
              <a:t>Она </a:t>
            </a:r>
            <a:r>
              <a:rPr lang="ru-RU" sz="3200" dirty="0"/>
              <a:t>для меня очень высокий и достойный пример того, как надо жить на свете.</a:t>
            </a:r>
          </a:p>
        </p:txBody>
      </p:sp>
    </p:spTree>
    <p:extLst>
      <p:ext uri="{BB962C8B-B14F-4D97-AF65-F5344CB8AC3E}">
        <p14:creationId xmlns:p14="http://schemas.microsoft.com/office/powerpoint/2010/main" xmlns="" val="2606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705880" cy="55800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7982" y="155679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Окончив среднюю школу, Белла </a:t>
            </a:r>
            <a:r>
              <a:rPr lang="ru-RU" sz="3200" dirty="0" err="1"/>
              <a:t>Дижур</a:t>
            </a:r>
            <a:r>
              <a:rPr lang="ru-RU" sz="3200" dirty="0"/>
              <a:t> уехала учиться в Ленинград. Здесь прошли её студенческие годы. Она очень любила этот город. В 1928 году закончила Химико-биологический факультет Ленинградского педагогического института им. А.И. Герцена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730565"/>
            <a:ext cx="6624736" cy="44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9841" y="537480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Ленинградский педагогический институт имени А.И. Герцена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548680"/>
            <a:ext cx="5292080" cy="56166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Там она подружилась с талантливыми молодыми людьми, которых позже назвали «поэтами Серебряного века». </a:t>
            </a:r>
          </a:p>
          <a:p>
            <a:r>
              <a:rPr lang="ru-RU" sz="3200" dirty="0" smtClean="0"/>
              <a:t>Белла даже обручилась с поэтом Николаем Заболоцким, который посвятил девушке многочисленные стихотворения. </a:t>
            </a:r>
          </a:p>
          <a:p>
            <a:endParaRPr lang="ru-RU" dirty="0"/>
          </a:p>
        </p:txBody>
      </p:sp>
      <p:pic>
        <p:nvPicPr>
          <p:cNvPr id="7" name="Содержимое 6" descr="Nikolaj-Zaboloczkij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40152" y="1340768"/>
            <a:ext cx="2733483" cy="3941762"/>
          </a:xfrm>
        </p:spPr>
      </p:pic>
      <p:sp>
        <p:nvSpPr>
          <p:cNvPr id="2" name="TextBox 1"/>
          <p:cNvSpPr txBox="1"/>
          <p:nvPr/>
        </p:nvSpPr>
        <p:spPr>
          <a:xfrm>
            <a:off x="6170885" y="55172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Н. Заболоцкий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1196752"/>
            <a:ext cx="4290556" cy="3941763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Правда, судьба распорядилась так, что Белла выбрала в мужья другого мужчину, врача-отоларинголога Иосифа Моисеевича Неизвестного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inx960x102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57752" y="687370"/>
            <a:ext cx="3992237" cy="4254500"/>
          </a:xfrm>
        </p:spPr>
      </p:pic>
      <p:sp>
        <p:nvSpPr>
          <p:cNvPr id="2" name="TextBox 1"/>
          <p:cNvSpPr txBox="1"/>
          <p:nvPr/>
        </p:nvSpPr>
        <p:spPr>
          <a:xfrm>
            <a:off x="5033565" y="522285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 </a:t>
            </a:r>
            <a:r>
              <a:rPr lang="ru-RU" dirty="0" err="1" smtClean="0"/>
              <a:t>Дижур</a:t>
            </a:r>
            <a:r>
              <a:rPr lang="ru-RU" dirty="0" smtClean="0"/>
              <a:t> и </a:t>
            </a:r>
            <a:r>
              <a:rPr lang="ru-RU" dirty="0" err="1" smtClean="0"/>
              <a:t>И</a:t>
            </a:r>
            <a:r>
              <a:rPr lang="ru-RU" dirty="0" smtClean="0"/>
              <a:t>. </a:t>
            </a:r>
            <a:r>
              <a:rPr lang="ru-RU" dirty="0" err="1" smtClean="0"/>
              <a:t>Неизвествный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620688"/>
            <a:ext cx="4896544" cy="6048672"/>
          </a:xfrm>
        </p:spPr>
        <p:txBody>
          <a:bodyPr>
            <a:noAutofit/>
          </a:bodyPr>
          <a:lstStyle/>
          <a:p>
            <a:r>
              <a:rPr lang="ru-RU" sz="3200" dirty="0" smtClean="0"/>
              <a:t>1925 в семье появился сын, названный Эриком. Впоследствии в его лице мир получил талантливого мастера скульптуры Эрнста Неизвестного.</a:t>
            </a:r>
          </a:p>
          <a:p>
            <a:r>
              <a:rPr lang="ru-RU" sz="3200" dirty="0" smtClean="0"/>
              <a:t> Через 9 лет родилась дочка Людмила</a:t>
            </a:r>
            <a:endParaRPr lang="ru-RU" sz="3200" dirty="0"/>
          </a:p>
        </p:txBody>
      </p:sp>
      <p:pic>
        <p:nvPicPr>
          <p:cNvPr id="7" name="Содержимое 6" descr="5d2b902cf9d1987b3bb145d3-preview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013211"/>
            <a:ext cx="3168352" cy="4269319"/>
          </a:xfrm>
        </p:spPr>
      </p:pic>
      <p:sp>
        <p:nvSpPr>
          <p:cNvPr id="2" name="TextBox 1"/>
          <p:cNvSpPr txBox="1"/>
          <p:nvPr/>
        </p:nvSpPr>
        <p:spPr>
          <a:xfrm>
            <a:off x="5508104" y="55172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Б. </a:t>
            </a:r>
            <a:r>
              <a:rPr lang="ru-RU" dirty="0" err="1" smtClean="0"/>
              <a:t>Дижур</a:t>
            </a:r>
            <a:r>
              <a:rPr lang="ru-RU" dirty="0" smtClean="0"/>
              <a:t> с детьми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196752"/>
            <a:ext cx="4866620" cy="3941763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Уже имея на руках трехлетнего сына, Белла, получив диплом вуза, возвратилась в Свердловск, где стала работать на должности химика-эксперта областного управления милиции.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" name="Содержимое 6" descr="Без названия (1)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48064" y="1412776"/>
            <a:ext cx="3802240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876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Белла Абрамовна Дижур</vt:lpstr>
      <vt:lpstr>Белла абрамовна дижур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Библиография беллы дижур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Белла Абрамовна Дижур</dc:title>
  <dc:creator>user</dc:creator>
  <cp:lastModifiedBy>Makarenkova_O_N</cp:lastModifiedBy>
  <cp:revision>17</cp:revision>
  <dcterms:created xsi:type="dcterms:W3CDTF">2023-03-14T06:02:51Z</dcterms:created>
  <dcterms:modified xsi:type="dcterms:W3CDTF">2023-03-15T06:24:30Z</dcterms:modified>
</cp:coreProperties>
</file>