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3" r:id="rId7"/>
    <p:sldId id="261" r:id="rId8"/>
    <p:sldId id="262" r:id="rId9"/>
    <p:sldId id="265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46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Рациональный потребитель – это Я!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370" y="1268760"/>
            <a:ext cx="4475163" cy="351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3737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024744" cy="745152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Вопросы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84784"/>
            <a:ext cx="8136904" cy="3508977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Какие продукты содержат белки в большом количестве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?</a:t>
            </a:r>
          </a:p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Назовите главный источник большинства витаминов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За какое время до сна следует принимать пищу? </a:t>
            </a:r>
            <a:endParaRPr lang="ru-RU" sz="3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Сколько раз в день рекомендуется питаться?</a:t>
            </a:r>
          </a:p>
        </p:txBody>
      </p:sp>
    </p:spTree>
    <p:extLst>
      <p:ext uri="{BB962C8B-B14F-4D97-AF65-F5344CB8AC3E}">
        <p14:creationId xmlns:p14="http://schemas.microsoft.com/office/powerpoint/2010/main" xmlns="" val="23963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7024744" cy="720080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Задание 1</a:t>
            </a:r>
            <a:endParaRPr lang="ru-RU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43608" y="1772816"/>
            <a:ext cx="6777317" cy="3508977"/>
          </a:xfrm>
        </p:spPr>
        <p:txBody>
          <a:bodyPr>
            <a:normAutofit fontScale="92500" lnSpcReduction="10000"/>
          </a:bodyPr>
          <a:lstStyle/>
          <a:p>
            <a:pPr marL="68580" indent="0" algn="ctr"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Выбрать продукты для обеда, состоящего из 3-х блюд:</a:t>
            </a:r>
          </a:p>
          <a:p>
            <a:pPr marL="68580" indent="0" algn="ctr">
              <a:buNone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Салат</a:t>
            </a:r>
          </a:p>
          <a:p>
            <a:pPr marL="68580" indent="0" algn="ctr">
              <a:buNone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Горячее блюдо</a:t>
            </a:r>
          </a:p>
          <a:p>
            <a:pPr marL="68580" indent="0" algn="ctr">
              <a:buNone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Десерт</a:t>
            </a:r>
          </a:p>
          <a:p>
            <a:pPr marL="68580" indent="0" algn="ctr">
              <a:buNone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Напитки</a:t>
            </a:r>
          </a:p>
          <a:p>
            <a:pPr marL="68580" indent="0" algn="ctr"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Составить меню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795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024744" cy="936104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Задание 2</a:t>
            </a:r>
            <a:endParaRPr lang="ru-RU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772816"/>
            <a:ext cx="6777317" cy="3508977"/>
          </a:xfrm>
        </p:spPr>
        <p:txBody>
          <a:bodyPr>
            <a:normAutofit fontScale="92500" lnSpcReduction="10000"/>
          </a:bodyPr>
          <a:lstStyle/>
          <a:p>
            <a:pPr marL="68580" indent="0" algn="ctr"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Собрать продуктовую корзину, согласно меню для:</a:t>
            </a:r>
          </a:p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Здорового подростка 15 лет,</a:t>
            </a:r>
          </a:p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Ребенка 10 лет,</a:t>
            </a:r>
          </a:p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Подростка-вегетарианца,</a:t>
            </a:r>
          </a:p>
          <a:p>
            <a:pPr marL="68580" indent="0" algn="ctr"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С учетом выделенных денежных средств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341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836712"/>
            <a:ext cx="7024744" cy="114300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/>
              <a:t>Суммарная калорийность блюд</a:t>
            </a:r>
            <a:endParaRPr lang="ru-RU" sz="4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276872"/>
            <a:ext cx="7992888" cy="3508977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Здоровый подросток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15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лет – </a:t>
            </a:r>
          </a:p>
          <a:p>
            <a:pPr marL="68580" indent="0"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1500 ккал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,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Ребенок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10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лет – </a:t>
            </a:r>
            <a:r>
              <a:rPr lang="ru-RU" sz="3200" b="1" dirty="0" smtClean="0">
                <a:solidFill>
                  <a:srgbClr val="FF0000"/>
                </a:solidFill>
              </a:rPr>
              <a:t>1250 ккал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,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Подросток-вегетарианец – </a:t>
            </a:r>
          </a:p>
          <a:p>
            <a:pPr marL="68580" indent="0"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1500 ккал</a:t>
            </a:r>
            <a:endParaRPr lang="ru-RU" sz="3200" b="1" dirty="0">
              <a:solidFill>
                <a:srgbClr val="FF0000"/>
              </a:solidFill>
            </a:endParaRPr>
          </a:p>
          <a:p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557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7024744" cy="792088"/>
          </a:xfrm>
        </p:spPr>
        <p:txBody>
          <a:bodyPr>
            <a:normAutofit/>
          </a:bodyPr>
          <a:lstStyle/>
          <a:p>
            <a:r>
              <a:rPr lang="ru-RU" sz="4400" b="1" dirty="0" smtClean="0"/>
              <a:t>Критерии оценивания</a:t>
            </a:r>
            <a:endParaRPr lang="ru-RU" sz="4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700808"/>
            <a:ext cx="6777317" cy="3508977"/>
          </a:xfrm>
        </p:spPr>
        <p:txBody>
          <a:bodyPr>
            <a:normAutofit lnSpcReduction="1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Учет физиологических и возрастных потребностей участников,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Полезность/вредность продукта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Средства на покупку – </a:t>
            </a:r>
            <a:r>
              <a:rPr lang="en-US" sz="3200" b="1" dirty="0" smtClean="0">
                <a:solidFill>
                  <a:srgbClr val="FF0000"/>
                </a:solidFill>
              </a:rPr>
              <a:t>5</a:t>
            </a:r>
            <a:r>
              <a:rPr lang="ru-RU" sz="3200" b="1" dirty="0" smtClean="0">
                <a:solidFill>
                  <a:srgbClr val="FF0000"/>
                </a:solidFill>
              </a:rPr>
              <a:t>00 руб.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1817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512612"/>
          </a:xfrm>
        </p:spPr>
        <p:txBody>
          <a:bodyPr>
            <a:noAutofit/>
          </a:bodyPr>
          <a:lstStyle/>
          <a:p>
            <a:r>
              <a:rPr lang="ru-RU" sz="4400" b="1" dirty="0" smtClean="0"/>
              <a:t>Викторина для зрителей</a:t>
            </a:r>
            <a:endParaRPr lang="ru-RU" sz="4400" b="1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127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20688"/>
            <a:ext cx="7024744" cy="576064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Пословицы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1340768"/>
            <a:ext cx="7573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Береги платье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</a:rPr>
              <a:t>снову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, а здоровье … 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877980" y="1309990"/>
            <a:ext cx="2158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(</a:t>
            </a:r>
            <a:r>
              <a:rPr lang="ru-RU" sz="2800" b="1" dirty="0" smtClean="0">
                <a:solidFill>
                  <a:srgbClr val="FF0000"/>
                </a:solidFill>
              </a:rPr>
              <a:t>смолоду</a:t>
            </a:r>
            <a:r>
              <a:rPr lang="ru-RU" sz="2800" b="1" dirty="0">
                <a:solidFill>
                  <a:srgbClr val="FF0000"/>
                </a:solidFill>
              </a:rPr>
              <a:t>)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539552" y="1988840"/>
            <a:ext cx="482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Чистота –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половина</a:t>
            </a:r>
            <a:r>
              <a:rPr lang="ru-RU" sz="2800" b="1" dirty="0">
                <a:solidFill>
                  <a:srgbClr val="94C600">
                    <a:lumMod val="75000"/>
                  </a:srgbClr>
                </a:solidFill>
              </a:rPr>
              <a:t>…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494296" y="1915870"/>
            <a:ext cx="29620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94C600">
                    <a:lumMod val="75000"/>
                  </a:srgbClr>
                </a:solidFill>
              </a:rPr>
              <a:t> </a:t>
            </a:r>
            <a:r>
              <a:rPr lang="ru-RU" sz="2800" b="1" dirty="0">
                <a:solidFill>
                  <a:srgbClr val="FF0000"/>
                </a:solidFill>
              </a:rPr>
              <a:t>(здоровья)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507976" y="2512060"/>
            <a:ext cx="6408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Болен – лечись, а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здоров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…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940152" y="2522786"/>
            <a:ext cx="25161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lvl="0" algn="just">
              <a:spcBef>
                <a:spcPct val="20000"/>
              </a:spcBef>
              <a:buClr>
                <a:srgbClr val="94C600"/>
              </a:buClr>
              <a:buSzPct val="76000"/>
            </a:pPr>
            <a:r>
              <a:rPr lang="ru-RU" sz="2800" b="1" dirty="0">
                <a:solidFill>
                  <a:srgbClr val="FF0000"/>
                </a:solidFill>
              </a:rPr>
              <a:t>(берегись)</a:t>
            </a:r>
            <a:endParaRPr lang="ru-RU" sz="2800" b="1" dirty="0">
              <a:solidFill>
                <a:srgbClr val="94C600">
                  <a:lumMod val="75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6595" y="3046823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Было бы здоровье,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а счастье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…</a:t>
            </a:r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6228184" y="3046823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(найдётся)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539552" y="3619421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Где здоровье, там и… </a:t>
            </a:r>
            <a:endParaRPr lang="ru-RU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5075721" y="3619421"/>
            <a:ext cx="2122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(красота) </a:t>
            </a:r>
            <a:endParaRPr lang="ru-RU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611559" y="4209495"/>
            <a:ext cx="6802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Двигайся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больше - проживёшь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… </a:t>
            </a:r>
            <a:endParaRPr lang="ru-RU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6660232" y="4158483"/>
            <a:ext cx="20837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(дольше)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916232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  <p:bldP spid="11" grpId="0"/>
      <p:bldP spid="12" grpId="0"/>
      <p:bldP spid="13" grpId="0"/>
      <p:bldP spid="15" grpId="0"/>
      <p:bldP spid="16" grpId="0"/>
      <p:bldP spid="1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024744" cy="720080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Пословицы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1412776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Забота о здоровье – лучшее… 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012160" y="1428165"/>
            <a:ext cx="30243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(</a:t>
            </a:r>
            <a:r>
              <a:rPr lang="ru-RU" sz="2800" b="1" dirty="0" smtClean="0">
                <a:solidFill>
                  <a:srgbClr val="FF0000"/>
                </a:solidFill>
              </a:rPr>
              <a:t>лекарство</a:t>
            </a:r>
            <a:r>
              <a:rPr lang="ru-RU" sz="2800" b="1" dirty="0">
                <a:solidFill>
                  <a:srgbClr val="FF0000"/>
                </a:solidFill>
              </a:rPr>
              <a:t>)</a:t>
            </a:r>
          </a:p>
          <a:p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2215037"/>
            <a:ext cx="5616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Здоровье сгубишь – новое… </a:t>
            </a:r>
          </a:p>
          <a:p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6176102" y="2215037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(не купишь)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395536" y="3138129"/>
            <a:ext cx="6120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Смолоду закалиться – на век…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6357029" y="3127105"/>
            <a:ext cx="288032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(пригодится)    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27584" y="4108471"/>
            <a:ext cx="475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В здоровом теле… – </a:t>
            </a:r>
            <a:endParaRPr lang="ru-RU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4644008" y="4138763"/>
            <a:ext cx="439248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(здоровый дух) </a:t>
            </a:r>
          </a:p>
          <a:p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1553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024744" cy="720080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Вопросы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484784"/>
            <a:ext cx="8136904" cy="4608512"/>
          </a:xfrm>
        </p:spPr>
        <p:txBody>
          <a:bodyPr>
            <a:normAutofit lnSpcReduction="10000"/>
          </a:bodyPr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Для чего нужна пища?</a:t>
            </a:r>
          </a:p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Сколько раз в день рекомендуется питаться?</a:t>
            </a:r>
          </a:p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Какие вещества необходимы человеку для питания?</a:t>
            </a:r>
          </a:p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Сколько тонн пищи съедает человек за семьдесят лет жизни?</a:t>
            </a:r>
          </a:p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Какие продукты содержат большое количество жиров?</a:t>
            </a: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6366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406</TotalTime>
  <Words>256</Words>
  <Application>Microsoft Office PowerPoint</Application>
  <PresentationFormat>Экран (4:3)</PresentationFormat>
  <Paragraphs>58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Остин</vt:lpstr>
      <vt:lpstr>Рациональный потребитель – это Я!</vt:lpstr>
      <vt:lpstr>Задание 1</vt:lpstr>
      <vt:lpstr>Задание 2</vt:lpstr>
      <vt:lpstr>Суммарная калорийность блюд</vt:lpstr>
      <vt:lpstr>Критерии оценивания</vt:lpstr>
      <vt:lpstr>Викторина для зрителей</vt:lpstr>
      <vt:lpstr>Пословицы</vt:lpstr>
      <vt:lpstr>Пословицы</vt:lpstr>
      <vt:lpstr>Вопросы</vt:lpstr>
      <vt:lpstr>Вопросы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Рациональный потребитель – это Я!</dc:title>
  <dc:creator>Ирина Немтинова</dc:creator>
  <cp:lastModifiedBy>Makarenkova_O_N</cp:lastModifiedBy>
  <cp:revision>14</cp:revision>
  <dcterms:created xsi:type="dcterms:W3CDTF">2019-03-03T14:59:37Z</dcterms:created>
  <dcterms:modified xsi:type="dcterms:W3CDTF">2019-03-20T07:40:00Z</dcterms:modified>
</cp:coreProperties>
</file>