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Рациональный потребитель – это Я!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0" y="1268760"/>
            <a:ext cx="4475163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73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4515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Вопросы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136904" cy="350897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Какие продукты содержат белки в большом количестве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Назовите главный источник большинства витаминов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За какое время до сна следует принимать пищу?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Сколько раз в день рекомендуется питаться?</a:t>
            </a:r>
          </a:p>
        </p:txBody>
      </p:sp>
    </p:spTree>
    <p:extLst>
      <p:ext uri="{BB962C8B-B14F-4D97-AF65-F5344CB8AC3E}">
        <p14:creationId xmlns:p14="http://schemas.microsoft.com/office/powerpoint/2010/main" xmlns="" val="2396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Задание 1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Выбрать продукты для обеда, состоящего из 3-х блюд: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Салат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Горячее блюдо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Десерт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Напитки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Составить меню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9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936104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Задание 2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Собрать продуктовую корзину, согласно меню для: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Здорового подростка 15 лет,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Ребенка 10 лет,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Подростка-вегетарианца,</a:t>
            </a:r>
          </a:p>
          <a:p>
            <a:pPr marL="68580" indent="0"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С учетом выделенных денежных средств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4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Суммарная калорийность блюд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350897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Здоровый подросток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15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лет – </a:t>
            </a:r>
          </a:p>
          <a:p>
            <a:pPr marL="6858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1500 ккал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Ребенок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10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лет – </a:t>
            </a:r>
            <a:r>
              <a:rPr lang="ru-RU" sz="3200" b="1" dirty="0" smtClean="0">
                <a:solidFill>
                  <a:srgbClr val="FF0000"/>
                </a:solidFill>
              </a:rPr>
              <a:t>1250 ккал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Подросток-вегетарианец – </a:t>
            </a:r>
          </a:p>
          <a:p>
            <a:pPr marL="6858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1500 ккал</a:t>
            </a:r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5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92088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Критерии оценивания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Учет физиологических и возрастных потребностей участников,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Полезность/вредность продукта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Средства на покупку –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817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51261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Викторина для зрителей</a:t>
            </a:r>
            <a:endParaRPr lang="ru-RU" sz="4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2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57606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Пословицы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7573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Береги платье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снову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, а здоровье …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77980" y="1309990"/>
            <a:ext cx="2158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смолоду</a:t>
            </a:r>
            <a:r>
              <a:rPr lang="ru-RU" sz="2800" b="1" dirty="0">
                <a:solidFill>
                  <a:srgbClr val="FF0000"/>
                </a:solidFill>
              </a:rPr>
              <a:t>)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Чистота –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половина</a:t>
            </a:r>
            <a:r>
              <a:rPr lang="ru-RU" sz="2800" b="1" dirty="0">
                <a:solidFill>
                  <a:srgbClr val="94C600">
                    <a:lumMod val="75000"/>
                  </a:srgbClr>
                </a:solidFill>
              </a:rPr>
              <a:t>…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94296" y="1915870"/>
            <a:ext cx="2962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4C600">
                    <a:lumMod val="75000"/>
                  </a:srgbClr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(здоровья)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7976" y="251206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Болен – лечись, 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здоров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40152" y="2522786"/>
            <a:ext cx="2516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just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ru-RU" sz="2800" b="1" dirty="0">
                <a:solidFill>
                  <a:srgbClr val="FF0000"/>
                </a:solidFill>
              </a:rPr>
              <a:t>(берегись)</a:t>
            </a:r>
            <a:endParaRPr lang="ru-RU" sz="2800" b="1" dirty="0">
              <a:solidFill>
                <a:srgbClr val="94C600">
                  <a:lumMod val="75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595" y="3046823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Было бы здоровье,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 счастье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28184" y="3046823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(найдётся)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3619421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Где здоровье, там и…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5721" y="3619421"/>
            <a:ext cx="212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(красота) 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1559" y="4209495"/>
            <a:ext cx="6802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Двигайся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больше - проживёшь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… 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0232" y="4158483"/>
            <a:ext cx="208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(дольше)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1623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2008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Пословицы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Забота о здоровье – лучшее…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12160" y="1428165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</a:rPr>
              <a:t>лекарство</a:t>
            </a:r>
            <a:r>
              <a:rPr lang="ru-RU" sz="2800" b="1" dirty="0">
                <a:solidFill>
                  <a:srgbClr val="FF0000"/>
                </a:solidFill>
              </a:rPr>
              <a:t>)</a:t>
            </a:r>
          </a:p>
          <a:p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215037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Здоровье сгубишь – новое… </a:t>
            </a:r>
          </a:p>
          <a:p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176102" y="2215037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(не купишь)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138129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Смолоду закалиться – на век…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57029" y="3127105"/>
            <a:ext cx="28803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(пригодится)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7584" y="4108471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 здоровом теле… – 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4138763"/>
            <a:ext cx="43924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(здоровый дух) 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55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Вопросы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608512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Для чего нужна пища?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Сколько раз в день рекомендуется питаться?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Какие вещества необходимы человеку для питания?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Сколько тонн пищи съедает человек за семьдесят лет жизни?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Какие продукты содержат большое количество жиров?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6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406</TotalTime>
  <Words>256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Рациональный потребитель – это Я!</vt:lpstr>
      <vt:lpstr>Задание 1</vt:lpstr>
      <vt:lpstr>Задание 2</vt:lpstr>
      <vt:lpstr>Суммарная калорийность блюд</vt:lpstr>
      <vt:lpstr>Критерии оценивания</vt:lpstr>
      <vt:lpstr>Викторина для зрителей</vt:lpstr>
      <vt:lpstr>Пословицы</vt:lpstr>
      <vt:lpstr>Пословицы</vt:lpstr>
      <vt:lpstr>Вопросы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Рациональный потребитель – это Я!</dc:title>
  <dc:creator>Ирина Немтинова</dc:creator>
  <cp:lastModifiedBy>Makarenkova_O_N</cp:lastModifiedBy>
  <cp:revision>14</cp:revision>
  <dcterms:created xsi:type="dcterms:W3CDTF">2019-03-03T14:59:37Z</dcterms:created>
  <dcterms:modified xsi:type="dcterms:W3CDTF">2019-03-20T07:40:00Z</dcterms:modified>
</cp:coreProperties>
</file>