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5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4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0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3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3435-0F88-497C-B59C-C13B8E18EE0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5224-8D27-4CA7-9ADE-5976D5E1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9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0"/>
            <a:ext cx="106099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1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0"/>
            <a:ext cx="10366829" cy="6858000"/>
          </a:xfrm>
        </p:spPr>
      </p:pic>
    </p:spTree>
    <p:extLst>
      <p:ext uri="{BB962C8B-B14F-4D97-AF65-F5344CB8AC3E}">
        <p14:creationId xmlns:p14="http://schemas.microsoft.com/office/powerpoint/2010/main" val="219722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365125"/>
            <a:ext cx="10203543" cy="6492875"/>
          </a:xfrm>
        </p:spPr>
      </p:pic>
    </p:spTree>
    <p:extLst>
      <p:ext uri="{BB962C8B-B14F-4D97-AF65-F5344CB8AC3E}">
        <p14:creationId xmlns:p14="http://schemas.microsoft.com/office/powerpoint/2010/main" val="242171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642599" cy="7068457"/>
          </a:xfrm>
        </p:spPr>
      </p:pic>
    </p:spTree>
    <p:extLst>
      <p:ext uri="{BB962C8B-B14F-4D97-AF65-F5344CB8AC3E}">
        <p14:creationId xmlns:p14="http://schemas.microsoft.com/office/powerpoint/2010/main" val="101850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94257" cy="7068457"/>
          </a:xfrm>
        </p:spPr>
      </p:pic>
    </p:spTree>
    <p:extLst>
      <p:ext uri="{BB962C8B-B14F-4D97-AF65-F5344CB8AC3E}">
        <p14:creationId xmlns:p14="http://schemas.microsoft.com/office/powerpoint/2010/main" val="129967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90286"/>
            <a:ext cx="10265229" cy="7148286"/>
          </a:xfrm>
        </p:spPr>
      </p:pic>
    </p:spTree>
    <p:extLst>
      <p:ext uri="{BB962C8B-B14F-4D97-AF65-F5344CB8AC3E}">
        <p14:creationId xmlns:p14="http://schemas.microsoft.com/office/powerpoint/2010/main" val="224831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16114"/>
            <a:ext cx="10515600" cy="6974113"/>
          </a:xfrm>
        </p:spPr>
      </p:pic>
    </p:spTree>
    <p:extLst>
      <p:ext uri="{BB962C8B-B14F-4D97-AF65-F5344CB8AC3E}">
        <p14:creationId xmlns:p14="http://schemas.microsoft.com/office/powerpoint/2010/main" val="343726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0"/>
            <a:ext cx="10686143" cy="6858000"/>
          </a:xfrm>
        </p:spPr>
      </p:pic>
    </p:spTree>
    <p:extLst>
      <p:ext uri="{BB962C8B-B14F-4D97-AF65-F5344CB8AC3E}">
        <p14:creationId xmlns:p14="http://schemas.microsoft.com/office/powerpoint/2010/main" val="346098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350514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84018"/>
          </a:xfrm>
        </p:spPr>
      </p:pic>
    </p:spTree>
    <p:extLst>
      <p:ext uri="{BB962C8B-B14F-4D97-AF65-F5344CB8AC3E}">
        <p14:creationId xmlns:p14="http://schemas.microsoft.com/office/powerpoint/2010/main" val="40108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411909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237945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43135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628086" cy="6492875"/>
          </a:xfrm>
        </p:spPr>
      </p:pic>
    </p:spTree>
    <p:extLst>
      <p:ext uri="{BB962C8B-B14F-4D97-AF65-F5344CB8AC3E}">
        <p14:creationId xmlns:p14="http://schemas.microsoft.com/office/powerpoint/2010/main" val="263923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159989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125865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365124"/>
            <a:ext cx="10671629" cy="6492875"/>
          </a:xfrm>
        </p:spPr>
      </p:pic>
    </p:spTree>
    <p:extLst>
      <p:ext uri="{BB962C8B-B14F-4D97-AF65-F5344CB8AC3E}">
        <p14:creationId xmlns:p14="http://schemas.microsoft.com/office/powerpoint/2010/main" val="1077067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учителя</dc:creator>
  <cp:lastModifiedBy>учителя</cp:lastModifiedBy>
  <cp:revision>2</cp:revision>
  <dcterms:created xsi:type="dcterms:W3CDTF">2021-04-19T08:46:19Z</dcterms:created>
  <dcterms:modified xsi:type="dcterms:W3CDTF">2021-04-19T08:59:59Z</dcterms:modified>
</cp:coreProperties>
</file>