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5" r:id="rId22"/>
    <p:sldId id="276" r:id="rId23"/>
    <p:sldId id="282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D489D-B522-40E7-9946-4C3401C641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3D83E-8172-476A-82C9-8D1420C85A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FEFCE-41F4-43A6-9267-3FF11F47E3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627B9-C282-4AA4-8365-0E1335EBB8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741E0-8360-4D33-B6FC-5C095AB774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ED957-2184-4918-9CFD-45426CF3DF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64E60-CD8E-46E8-B8BB-4474F37195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1FCD2-B12B-4EAB-A530-BB06CA9EE3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D8101-5D41-47CE-AFFC-EDEFE1E74E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58BCD-75FF-44CE-BEEA-592B922F28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ED946-4F1B-4BA7-890D-3358E3E746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D9CF94-77D5-4F2E-A6B5-A8233419E7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h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785225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2954338" y="3244850"/>
            <a:ext cx="3235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https://youtu.be/fmmXFrgvJTs</a:t>
            </a:r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ДИВЕРТИСМЕНТ</a:t>
            </a: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lassbal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92150"/>
            <a:ext cx="7620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275263"/>
            <a:ext cx="8229600" cy="1249362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Праздник на рождественской ёлке в гостиной Зильберхауза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shchelkunchik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33375"/>
            <a:ext cx="52578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4868863"/>
            <a:ext cx="8686800" cy="1439862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Торжественный момент-раздача подарков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3_jpg_1355839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92150"/>
            <a:ext cx="756126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5373688"/>
            <a:ext cx="6769100" cy="1009650"/>
          </a:xfrm>
        </p:spPr>
        <p:txBody>
          <a:bodyPr/>
          <a:lstStyle/>
          <a:p>
            <a:pPr eaLnBrk="1" hangingPunct="1"/>
            <a:r>
              <a:rPr lang="ru-RU" altLang="ru-RU" sz="5400" smtClean="0"/>
              <a:t>«Рост ёлки»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NGE5Nz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7691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589588"/>
            <a:ext cx="8229600" cy="8636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Сцена сражения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6a00d8341c4e3853ef0120a78c32d8970b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67691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«Вальс снежных хлопьев»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balet_marian_foto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188913"/>
            <a:ext cx="38814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661025"/>
            <a:ext cx="8229600" cy="1008063"/>
          </a:xfrm>
        </p:spPr>
        <p:txBody>
          <a:bodyPr/>
          <a:lstStyle/>
          <a:p>
            <a:pPr eaLnBrk="1" hangingPunct="1"/>
            <a:r>
              <a:rPr lang="ru-RU" altLang="ru-RU" smtClean="0"/>
              <a:t>Испанский танец «Шоколад»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282222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5725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5661025"/>
            <a:ext cx="8374063" cy="865188"/>
          </a:xfrm>
        </p:spPr>
        <p:txBody>
          <a:bodyPr/>
          <a:lstStyle/>
          <a:p>
            <a:pPr eaLnBrk="1" hangingPunct="1"/>
            <a:r>
              <a:rPr lang="ru-RU" altLang="ru-RU" sz="4800" smtClean="0"/>
              <a:t>«Танец кофе»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DO6B5477-583x3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343775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516563"/>
            <a:ext cx="8229600" cy="1008062"/>
          </a:xfrm>
        </p:spPr>
        <p:txBody>
          <a:bodyPr/>
          <a:lstStyle/>
          <a:p>
            <a:pPr eaLnBrk="1" hangingPunct="1"/>
            <a:r>
              <a:rPr lang="ru-RU" altLang="ru-RU" smtClean="0"/>
              <a:t>Русский танец «Трепак»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0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8600"/>
            <a:ext cx="72009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589588"/>
            <a:ext cx="8229600" cy="935037"/>
          </a:xfrm>
        </p:spPr>
        <p:txBody>
          <a:bodyPr/>
          <a:lstStyle/>
          <a:p>
            <a:pPr eaLnBrk="1" hangingPunct="1"/>
            <a:r>
              <a:rPr lang="ru-RU" altLang="ru-RU" sz="5400" smtClean="0"/>
              <a:t>«Танец чай»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424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4"/>
          <p:cNvSpPr>
            <a:spLocks noGrp="1" noChangeArrowheads="1"/>
          </p:cNvSpPr>
          <p:nvPr>
            <p:ph type="title"/>
          </p:nvPr>
        </p:nvSpPr>
        <p:spPr>
          <a:xfrm>
            <a:off x="323850" y="5589588"/>
            <a:ext cx="8362950" cy="935037"/>
          </a:xfrm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sz="4800" smtClean="0"/>
              <a:t>Мариинский театр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OpDKX5mxNxFpdvy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8913"/>
            <a:ext cx="3581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00663"/>
            <a:ext cx="8229600" cy="1223962"/>
          </a:xfrm>
        </p:spPr>
        <p:txBody>
          <a:bodyPr/>
          <a:lstStyle/>
          <a:p>
            <a:pPr eaLnBrk="1" hangingPunct="1"/>
            <a:r>
              <a:rPr lang="ru-RU" altLang="ru-RU" smtClean="0"/>
              <a:t>Танец «Трёх пастушков»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helkunchik5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77716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445125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mtClean="0"/>
              <a:t>Танец «Вальс цветов»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7UAD6FDhM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4168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516563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mtClean="0"/>
              <a:t>«Адажио»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/>
          <a:lstStyle/>
          <a:p>
            <a:r>
              <a:rPr lang="ru-RU" altLang="ru-RU" smtClean="0"/>
              <a:t>Па-де-де </a:t>
            </a: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84250"/>
            <a:ext cx="88328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f41adbdca6a65bf9d1799833374b49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248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5734050"/>
            <a:ext cx="8291512" cy="863600"/>
          </a:xfrm>
        </p:spPr>
        <p:txBody>
          <a:bodyPr/>
          <a:lstStyle/>
          <a:p>
            <a:pPr eaLnBrk="1" hangingPunct="1"/>
            <a:r>
              <a:rPr lang="ru-RU" altLang="ru-RU" smtClean="0"/>
              <a:t>Танец «Феи Драже»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ш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4963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На сцене этого театра 6 декабря  в 1892 году с большим успехом состоялась премьера балета «Щелкунчик».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чайк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1788"/>
            <a:ext cx="44434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45125"/>
            <a:ext cx="8964613" cy="1223963"/>
          </a:xfrm>
        </p:spPr>
        <p:txBody>
          <a:bodyPr/>
          <a:lstStyle/>
          <a:p>
            <a:pPr eaLnBrk="1" hangingPunct="1"/>
            <a:r>
              <a:rPr lang="ru-RU" altLang="ru-RU" smtClean="0"/>
              <a:t>П.И.Чайковский (1840-1893)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4946650" y="331788"/>
            <a:ext cx="372903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Русский композитор, педагог, дирижёр и музыкальный критик. </a:t>
            </a:r>
          </a:p>
          <a:p>
            <a:r>
              <a:rPr lang="ru-RU" altLang="ru-RU" sz="3600"/>
              <a:t>Первый профессиональный композитор России.</a:t>
            </a:r>
          </a:p>
          <a:p>
            <a:endParaRPr lang="ru-RU" altLang="ru-RU" sz="240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пите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53308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157788"/>
            <a:ext cx="8229600" cy="1295400"/>
          </a:xfrm>
        </p:spPr>
        <p:txBody>
          <a:bodyPr/>
          <a:lstStyle/>
          <a:p>
            <a:pPr eaLnBrk="1" hangingPunct="1"/>
            <a:r>
              <a:rPr lang="ru-RU" altLang="ru-RU" smtClean="0"/>
              <a:t>Петипа Мариус (1818-1910)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5508625" y="765175"/>
            <a:ext cx="324008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/>
              <a:t>Французский и российский солист балета, балетмейстер, театральный деятель и педагог.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леф ив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549275"/>
            <a:ext cx="3724275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229225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mtClean="0"/>
              <a:t>Лев Иванов (1834-1901)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d38b605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52578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5084763"/>
            <a:ext cx="8229600" cy="1081087"/>
          </a:xfrm>
        </p:spPr>
        <p:txBody>
          <a:bodyPr/>
          <a:lstStyle/>
          <a:p>
            <a:pPr eaLnBrk="1" hangingPunct="1"/>
            <a:r>
              <a:rPr lang="ru-RU" altLang="ru-RU" smtClean="0"/>
              <a:t>Эрнст Гофман (1776-1822)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5795963" y="333375"/>
            <a:ext cx="32400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Немецкий писатель-романтик, сказочник, композитор, художник, юрист.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27088" y="155575"/>
            <a:ext cx="7848600" cy="143986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музыке мир добра и зла резко разделён для слушателя тембрами оркестровкой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mtClean="0"/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388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734050"/>
            <a:ext cx="8229600" cy="935038"/>
          </a:xfrm>
        </p:spPr>
        <p:txBody>
          <a:bodyPr/>
          <a:lstStyle/>
          <a:p>
            <a:pPr eaLnBrk="1" hangingPunct="1"/>
            <a:r>
              <a:rPr lang="ru-RU" altLang="ru-RU" smtClean="0"/>
              <a:t>Челеста</a:t>
            </a:r>
          </a:p>
        </p:txBody>
      </p:sp>
      <p:pic>
        <p:nvPicPr>
          <p:cNvPr id="10243" name="Picture 5" descr="cele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71500"/>
            <a:ext cx="727233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155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Оформление по умолчанию</vt:lpstr>
      <vt:lpstr>Слайд 1</vt:lpstr>
      <vt:lpstr> Мариинский театр </vt:lpstr>
      <vt:lpstr>Слайд 3</vt:lpstr>
      <vt:lpstr>П.И.Чайковский (1840-1893)</vt:lpstr>
      <vt:lpstr>Петипа Мариус (1818-1910)</vt:lpstr>
      <vt:lpstr>Лев Иванов (1834-1901)</vt:lpstr>
      <vt:lpstr>Эрнст Гофман (1776-1822)</vt:lpstr>
      <vt:lpstr>В музыке мир добра и зла резко разделён для слушателя тембрами оркестровкой. </vt:lpstr>
      <vt:lpstr>Челеста</vt:lpstr>
      <vt:lpstr>ДИВЕРТИСМЕНТ</vt:lpstr>
      <vt:lpstr>Праздник на рождественской ёлке в гостиной Зильберхауза</vt:lpstr>
      <vt:lpstr>Торжественный момент-раздача подарков</vt:lpstr>
      <vt:lpstr>«Рост ёлки»</vt:lpstr>
      <vt:lpstr>Сцена сражения</vt:lpstr>
      <vt:lpstr>«Вальс снежных хлопьев»</vt:lpstr>
      <vt:lpstr>Испанский танец «Шоколад»</vt:lpstr>
      <vt:lpstr>«Танец кофе»</vt:lpstr>
      <vt:lpstr>Русский танец «Трепак»</vt:lpstr>
      <vt:lpstr>«Танец чай»</vt:lpstr>
      <vt:lpstr>Танец «Трёх пастушков»</vt:lpstr>
      <vt:lpstr>Танец «Вальс цветов»</vt:lpstr>
      <vt:lpstr>«Адажио»</vt:lpstr>
      <vt:lpstr>Па-де-де </vt:lpstr>
      <vt:lpstr>Танец «Феи Драже»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дополнительного образования детей детской школы искусств г.Аркадака.</dc:title>
  <dc:creator>User</dc:creator>
  <cp:lastModifiedBy>Makarenkova_O_N</cp:lastModifiedBy>
  <cp:revision>12</cp:revision>
  <dcterms:created xsi:type="dcterms:W3CDTF">2014-02-06T17:06:48Z</dcterms:created>
  <dcterms:modified xsi:type="dcterms:W3CDTF">2022-03-10T09:25:42Z</dcterms:modified>
</cp:coreProperties>
</file>