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9" r:id="rId2"/>
    <p:sldId id="256" r:id="rId3"/>
    <p:sldId id="257" r:id="rId4"/>
    <p:sldId id="263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8" r:id="rId13"/>
    <p:sldId id="266" r:id="rId14"/>
    <p:sldId id="267" r:id="rId1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BAC31F1-E147-4763-91F6-CE402A9E3F5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44A2E8F-7901-49A3-8A18-576CB678A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99876"/>
            <a:ext cx="3863330" cy="257555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47664" y="3645024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rcRect l="46779"/>
          <a:stretch>
            <a:fillRect/>
          </a:stretch>
        </p:blipFill>
        <p:spPr>
          <a:xfrm>
            <a:off x="1357290" y="3573016"/>
            <a:ext cx="7072362" cy="1784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91174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60032" y="0"/>
            <a:ext cx="3062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Проверим себя</a:t>
            </a:r>
            <a:endParaRPr lang="ru-RU" sz="28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25713" y="2486025"/>
            <a:ext cx="4090987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885762" y="1628800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Times New Roman"/>
                <a:ea typeface="Times New Roman"/>
              </a:rPr>
              <a:t>3,1 </a:t>
            </a:r>
            <a:r>
              <a:rPr lang="ru-RU" sz="3200" dirty="0" err="1">
                <a:solidFill>
                  <a:prstClr val="black"/>
                </a:solidFill>
                <a:latin typeface="Times New Roman"/>
                <a:ea typeface="Times New Roman"/>
              </a:rPr>
              <a:t>дм</a:t>
            </a:r>
            <a:r>
              <a:rPr lang="ru-RU" sz="32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3200" dirty="0">
              <a:solidFill>
                <a:prstClr val="black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3231" y="2598737"/>
            <a:ext cx="858837" cy="167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56668" y="4904015"/>
            <a:ext cx="6598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Переведи в см и реши задачу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421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64088" y="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тренинг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268760"/>
            <a:ext cx="639045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2,4 · 0,2 =    84; </a:t>
            </a:r>
            <a:endParaRPr lang="ru-RU" sz="28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0,4 </a:t>
            </a:r>
            <a:r>
              <a:rPr lang="ru-RU" sz="2800" dirty="0">
                <a:latin typeface="Times New Roman"/>
                <a:ea typeface="Times New Roman"/>
              </a:rPr>
              <a:t>· 0,07 =   28;                                       0,8 · 0,12 =   96;</a:t>
            </a: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 </a:t>
            </a:r>
            <a:r>
              <a:rPr lang="ru-RU" sz="2800" dirty="0" smtClean="0">
                <a:latin typeface="Times New Roman"/>
                <a:ea typeface="Times New Roman"/>
              </a:rPr>
              <a:t>0,17 </a:t>
            </a:r>
            <a:r>
              <a:rPr lang="ru-RU" sz="2800" dirty="0">
                <a:latin typeface="Times New Roman"/>
                <a:ea typeface="Times New Roman"/>
              </a:rPr>
              <a:t>· 0,2 =   34;                                       0,6 · 0,4 =   24;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0,05 </a:t>
            </a:r>
            <a:r>
              <a:rPr lang="ru-RU" sz="2800" dirty="0">
                <a:latin typeface="Times New Roman"/>
                <a:ea typeface="Times New Roman"/>
              </a:rPr>
              <a:t>· 1,1 =   55;</a:t>
            </a: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 </a:t>
            </a:r>
            <a:r>
              <a:rPr lang="ru-RU" sz="2800" dirty="0" smtClean="0">
                <a:latin typeface="Times New Roman"/>
                <a:ea typeface="Times New Roman"/>
              </a:rPr>
              <a:t>6,1 </a:t>
            </a:r>
            <a:r>
              <a:rPr lang="ru-RU" sz="2800" dirty="0">
                <a:latin typeface="Times New Roman"/>
                <a:ea typeface="Times New Roman"/>
              </a:rPr>
              <a:t>· 0,3 =    183;                                      2,1 · 0,04 =    84;</a:t>
            </a: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 </a:t>
            </a:r>
            <a:r>
              <a:rPr lang="ru-RU" sz="2800" dirty="0" smtClean="0">
                <a:latin typeface="Times New Roman"/>
                <a:ea typeface="Times New Roman"/>
              </a:rPr>
              <a:t>0,5 </a:t>
            </a:r>
            <a:r>
              <a:rPr lang="ru-RU" sz="2800" dirty="0">
                <a:latin typeface="Times New Roman"/>
                <a:ea typeface="Times New Roman"/>
              </a:rPr>
              <a:t>· 0,8 =   4;                                            1,1 · 0,9 =    99.	</a:t>
            </a:r>
          </a:p>
          <a:p>
            <a:pPr>
              <a:spcAft>
                <a:spcPts val="0"/>
              </a:spcAft>
            </a:pPr>
            <a:r>
              <a:rPr lang="ru-RU" sz="1600" b="1" dirty="0">
                <a:latin typeface="Times New Roman"/>
                <a:ea typeface="Times New Roman"/>
              </a:rPr>
              <a:t> 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099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124744"/>
            <a:ext cx="55983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>
                <a:latin typeface="Times New Roman"/>
                <a:ea typeface="Times New Roman"/>
              </a:rPr>
              <a:t>Ответы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2,4 · 0,2 =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0,</a:t>
            </a:r>
            <a:r>
              <a:rPr lang="ru-RU" sz="2800" dirty="0">
                <a:latin typeface="Times New Roman"/>
                <a:ea typeface="Times New Roman"/>
              </a:rPr>
              <a:t>84;    </a:t>
            </a:r>
            <a:r>
              <a:rPr lang="ru-RU" sz="2800" dirty="0" smtClean="0">
                <a:latin typeface="Times New Roman"/>
                <a:ea typeface="Times New Roman"/>
              </a:rPr>
              <a:t>  0,05 </a:t>
            </a:r>
            <a:r>
              <a:rPr lang="ru-RU" sz="2800" dirty="0">
                <a:latin typeface="Times New Roman"/>
                <a:ea typeface="Times New Roman"/>
              </a:rPr>
              <a:t>· 1,1 =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0,0</a:t>
            </a:r>
            <a:r>
              <a:rPr lang="ru-RU" sz="2800" dirty="0">
                <a:latin typeface="Times New Roman"/>
                <a:ea typeface="Times New Roman"/>
              </a:rPr>
              <a:t>55;</a:t>
            </a: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6,1 · 0,3 = 1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,</a:t>
            </a:r>
            <a:r>
              <a:rPr lang="ru-RU" sz="2800" dirty="0">
                <a:latin typeface="Times New Roman"/>
                <a:ea typeface="Times New Roman"/>
              </a:rPr>
              <a:t>83;     </a:t>
            </a:r>
            <a:r>
              <a:rPr lang="ru-RU" sz="2800" dirty="0" smtClean="0">
                <a:latin typeface="Times New Roman"/>
                <a:ea typeface="Times New Roman"/>
              </a:rPr>
              <a:t> 2,1 </a:t>
            </a:r>
            <a:r>
              <a:rPr lang="ru-RU" sz="2800" dirty="0">
                <a:latin typeface="Times New Roman"/>
                <a:ea typeface="Times New Roman"/>
              </a:rPr>
              <a:t>· 0,04 =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0,0</a:t>
            </a:r>
            <a:r>
              <a:rPr lang="ru-RU" sz="2800" dirty="0">
                <a:latin typeface="Times New Roman"/>
                <a:ea typeface="Times New Roman"/>
              </a:rPr>
              <a:t>84;</a:t>
            </a: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0,4 · 0,07=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0,0</a:t>
            </a:r>
            <a:r>
              <a:rPr lang="ru-RU" sz="2800" dirty="0">
                <a:latin typeface="Times New Roman"/>
                <a:ea typeface="Times New Roman"/>
              </a:rPr>
              <a:t>28;   </a:t>
            </a:r>
            <a:r>
              <a:rPr lang="ru-RU" sz="2800" dirty="0" smtClean="0">
                <a:latin typeface="Times New Roman"/>
                <a:ea typeface="Times New Roman"/>
              </a:rPr>
              <a:t> 0,8 </a:t>
            </a:r>
            <a:r>
              <a:rPr lang="ru-RU" sz="2800" dirty="0">
                <a:latin typeface="Times New Roman"/>
                <a:ea typeface="Times New Roman"/>
              </a:rPr>
              <a:t>· 0,12 =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0,0</a:t>
            </a:r>
            <a:r>
              <a:rPr lang="ru-RU" sz="2800" dirty="0">
                <a:latin typeface="Times New Roman"/>
                <a:ea typeface="Times New Roman"/>
              </a:rPr>
              <a:t>96;</a:t>
            </a: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17 · 0,2 =3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,</a:t>
            </a:r>
            <a:r>
              <a:rPr lang="ru-RU" sz="2800" dirty="0">
                <a:latin typeface="Times New Roman"/>
                <a:ea typeface="Times New Roman"/>
              </a:rPr>
              <a:t>4;        </a:t>
            </a:r>
            <a:r>
              <a:rPr lang="ru-RU" sz="2800" dirty="0" smtClean="0">
                <a:latin typeface="Times New Roman"/>
                <a:ea typeface="Times New Roman"/>
              </a:rPr>
              <a:t>  </a:t>
            </a:r>
            <a:r>
              <a:rPr lang="ru-RU" sz="2800" dirty="0">
                <a:latin typeface="Times New Roman"/>
                <a:ea typeface="Times New Roman"/>
              </a:rPr>
              <a:t>60 · 0,4 =   24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,0</a:t>
            </a:r>
            <a:r>
              <a:rPr lang="ru-RU" sz="2800" dirty="0">
                <a:latin typeface="Times New Roman"/>
                <a:ea typeface="Times New Roman"/>
              </a:rPr>
              <a:t>;</a:t>
            </a: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0,05 · 8 =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0,</a:t>
            </a:r>
            <a:r>
              <a:rPr lang="ru-RU" sz="2800" dirty="0">
                <a:latin typeface="Times New Roman"/>
                <a:ea typeface="Times New Roman"/>
              </a:rPr>
              <a:t>4;         </a:t>
            </a:r>
            <a:r>
              <a:rPr lang="ru-RU" sz="2800" dirty="0" smtClean="0">
                <a:latin typeface="Times New Roman"/>
                <a:ea typeface="Times New Roman"/>
              </a:rPr>
              <a:t> 1,1 </a:t>
            </a:r>
            <a:r>
              <a:rPr lang="ru-RU" sz="2800" dirty="0">
                <a:latin typeface="Times New Roman"/>
                <a:ea typeface="Times New Roman"/>
              </a:rPr>
              <a:t>· 0,9 =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0,</a:t>
            </a:r>
            <a:r>
              <a:rPr lang="ru-RU" sz="2800" dirty="0">
                <a:latin typeface="Times New Roman"/>
                <a:ea typeface="Times New Roman"/>
              </a:rPr>
              <a:t>99.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88024" y="0"/>
            <a:ext cx="327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взаимопроверка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44170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92080" y="0"/>
            <a:ext cx="2278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рефлексия</a:t>
            </a:r>
            <a:endParaRPr lang="ru-RU" sz="28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61324"/>
            <a:ext cx="2583731" cy="2583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0573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03172"/>
            <a:ext cx="6850112" cy="5130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6785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807661"/>
            <a:ext cx="71287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0" i="1" dirty="0" smtClean="0">
                <a:solidFill>
                  <a:srgbClr val="333333"/>
                </a:solidFill>
                <a:effectLst/>
                <a:latin typeface="Helvetica Neue"/>
              </a:rPr>
              <a:t>Знания имей отличные по теме «Дроби десятичные»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2926609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4048" y="18958"/>
            <a:ext cx="2694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Проверь себя</a:t>
            </a:r>
            <a:endParaRPr lang="ru-RU" sz="2800" b="1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981112" y="735592"/>
            <a:ext cx="6405853" cy="1312968"/>
            <a:chOff x="974217" y="1647964"/>
            <a:chExt cx="2476914" cy="131296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985673" y="2499267"/>
              <a:ext cx="246545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0" dirty="0" smtClean="0">
                  <a:solidFill>
                    <a:srgbClr val="32322E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0,87 и 0,8521</a:t>
              </a:r>
              <a:r>
                <a:rPr lang="ru-RU" sz="2400" b="0" i="0" dirty="0" smtClean="0">
                  <a:solidFill>
                    <a:srgbClr val="32322E"/>
                  </a:solidFill>
                  <a:effectLst/>
                  <a:latin typeface="Verdana"/>
                </a:rPr>
                <a:t>.</a:t>
              </a:r>
              <a:endParaRPr lang="ru-RU" sz="24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974217" y="1647964"/>
              <a:ext cx="22502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latin typeface="Times New Roman" pitchFamily="18" charset="0"/>
                  <a:cs typeface="Times New Roman" pitchFamily="18" charset="0"/>
                </a:rPr>
                <a:t>Сравни дроби</a:t>
              </a:r>
              <a:endParaRPr lang="ru-RU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974217" y="2100049"/>
              <a:ext cx="196926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0" dirty="0" smtClean="0">
                  <a:solidFill>
                    <a:srgbClr val="32322E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9,43 и 7,98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974216" y="2059275"/>
            <a:ext cx="728645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/>
                <a:ea typeface="Times New Roman"/>
              </a:rPr>
              <a:t>Выполните умножение   </a:t>
            </a:r>
            <a:r>
              <a:rPr lang="ru-RU" sz="2400" dirty="0" smtClean="0">
                <a:effectLst/>
                <a:latin typeface="Times New Roman"/>
                <a:ea typeface="Times New Roman"/>
              </a:rPr>
              <a:t>9, 378 ∙ 10</a:t>
            </a:r>
          </a:p>
          <a:p>
            <a:pPr>
              <a:spcAft>
                <a:spcPts val="0"/>
              </a:spcAft>
            </a:pPr>
            <a:endParaRPr lang="ru-RU" sz="24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/>
                <a:ea typeface="Times New Roman"/>
              </a:rPr>
              <a:t>Выполните деление     </a:t>
            </a:r>
            <a:r>
              <a:rPr lang="ru-RU" sz="2400" dirty="0" smtClean="0">
                <a:effectLst/>
                <a:latin typeface="Times New Roman"/>
                <a:ea typeface="Times New Roman"/>
              </a:rPr>
              <a:t>0, 67 : 100</a:t>
            </a:r>
          </a:p>
          <a:p>
            <a:pPr>
              <a:spcAft>
                <a:spcPts val="0"/>
              </a:spcAft>
            </a:pPr>
            <a:endParaRPr lang="ru-RU" sz="24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/>
                <a:ea typeface="Times New Roman"/>
              </a:rPr>
              <a:t>Выполните сложение   </a:t>
            </a:r>
            <a:r>
              <a:rPr lang="ru-RU" sz="2400" dirty="0" smtClean="0">
                <a:effectLst/>
                <a:latin typeface="Times New Roman"/>
                <a:ea typeface="Times New Roman"/>
              </a:rPr>
              <a:t>6, 45 + 0, 4</a:t>
            </a:r>
          </a:p>
          <a:p>
            <a:pPr>
              <a:spcAft>
                <a:spcPts val="0"/>
              </a:spcAft>
            </a:pPr>
            <a:endParaRPr lang="ru-RU" sz="24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/>
                <a:ea typeface="Times New Roman"/>
              </a:rPr>
              <a:t>Выполните вычитание  </a:t>
            </a:r>
            <a:r>
              <a:rPr lang="ru-RU" sz="2400" dirty="0" smtClean="0">
                <a:effectLst/>
                <a:latin typeface="Times New Roman"/>
                <a:ea typeface="Times New Roman"/>
              </a:rPr>
              <a:t>7, 39 – 0, 2</a:t>
            </a:r>
          </a:p>
          <a:p>
            <a:pPr>
              <a:spcAft>
                <a:spcPts val="0"/>
              </a:spcAft>
            </a:pPr>
            <a:endParaRPr lang="ru-RU" sz="2400" b="1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/>
                <a:ea typeface="Times New Roman"/>
              </a:rPr>
              <a:t>Выполните умножение  </a:t>
            </a:r>
            <a:r>
              <a:rPr lang="ru-RU" sz="2400" dirty="0" smtClean="0">
                <a:effectLst/>
                <a:latin typeface="Times New Roman"/>
                <a:ea typeface="Times New Roman"/>
              </a:rPr>
              <a:t>2, 8 х 2</a:t>
            </a:r>
          </a:p>
          <a:p>
            <a:pPr lvl="0"/>
            <a:endParaRPr lang="ru-RU" sz="2400" b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Выполните </a:t>
            </a:r>
            <a:r>
              <a:rPr lang="ru-RU" sz="2400" b="1" dirty="0">
                <a:solidFill>
                  <a:prstClr val="black"/>
                </a:solidFill>
                <a:latin typeface="Times New Roman"/>
                <a:ea typeface="Times New Roman"/>
              </a:rPr>
              <a:t>умножение 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2, 8 х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0,2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1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594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1556792"/>
            <a:ext cx="1733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dirty="0">
                <a:solidFill>
                  <a:srgbClr val="32322E"/>
                </a:solidFill>
                <a:latin typeface="Times New Roman" pitchFamily="18" charset="0"/>
                <a:cs typeface="Times New Roman" pitchFamily="18" charset="0"/>
              </a:rPr>
              <a:t>9,43 </a:t>
            </a:r>
            <a:r>
              <a:rPr lang="ru-RU" sz="2800" dirty="0" smtClean="0">
                <a:solidFill>
                  <a:srgbClr val="32322E"/>
                </a:solidFill>
                <a:latin typeface="Times New Roman" pitchFamily="18" charset="0"/>
                <a:cs typeface="Times New Roman" pitchFamily="18" charset="0"/>
              </a:rPr>
              <a:t>˃7,98</a:t>
            </a:r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2018457"/>
            <a:ext cx="2037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32322E"/>
                </a:solidFill>
                <a:latin typeface="Times New Roman" pitchFamily="18" charset="0"/>
                <a:cs typeface="Times New Roman" pitchFamily="18" charset="0"/>
              </a:rPr>
              <a:t>0,87 </a:t>
            </a:r>
            <a:r>
              <a:rPr lang="ru-RU" sz="2400" dirty="0" smtClean="0">
                <a:solidFill>
                  <a:srgbClr val="32322E"/>
                </a:solidFill>
                <a:latin typeface="Times New Roman" pitchFamily="18" charset="0"/>
                <a:cs typeface="Times New Roman" pitchFamily="18" charset="0"/>
              </a:rPr>
              <a:t>˃ </a:t>
            </a:r>
            <a:r>
              <a:rPr lang="ru-RU" sz="2800" dirty="0" smtClean="0">
                <a:solidFill>
                  <a:srgbClr val="32322E"/>
                </a:solidFill>
                <a:latin typeface="Times New Roman" pitchFamily="18" charset="0"/>
                <a:cs typeface="Times New Roman" pitchFamily="18" charset="0"/>
              </a:rPr>
              <a:t>0,8521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84038" y="2480122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9, 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378 ∙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10 = 93,78</a:t>
            </a:r>
            <a:endParaRPr lang="ru-RU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0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, 67 :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100 = 0,0067</a:t>
            </a:r>
            <a:endParaRPr lang="ru-RU" sz="28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6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, 45 + 0,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4 = 6,85</a:t>
            </a:r>
          </a:p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7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, 39 – 0,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2 = 7,19</a:t>
            </a:r>
          </a:p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2, 8 х 2 = 5,6</a:t>
            </a:r>
          </a:p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2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, 8 х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0,2 =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?</a:t>
            </a:r>
            <a:endParaRPr lang="ru-RU" sz="28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23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5146" y="5467"/>
            <a:ext cx="2367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Оцени себя</a:t>
            </a:r>
            <a:endParaRPr lang="ru-RU" sz="2800" b="1" dirty="0"/>
          </a:p>
        </p:txBody>
      </p:sp>
      <p:sp>
        <p:nvSpPr>
          <p:cNvPr id="3" name="AutoShape 2" descr="ÐÐ°ÑÑÐ¸Ð½ÐºÐ¸ Ð¿Ð¾ Ð·Ð°Ð¿ÑÐ¾ÑÑ ÐºÐ°ÑÑÐ¸Ð½ÐºÐ° Ð»ÐµÑÑÐ½Ð¸ÑÐ° Ð¸Ð· ÑÑÐµÑ ÑÑÑÐ¿ÐµÐ½ÐµÐ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7119" y="3861048"/>
            <a:ext cx="4248472" cy="252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3102" y="4005064"/>
            <a:ext cx="1020456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890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7649" y="1733531"/>
            <a:ext cx="7765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Умножение десятичных дробей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32040" y="0"/>
            <a:ext cx="27510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Тема урока: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5407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124744"/>
            <a:ext cx="69127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400" b="1" dirty="0" smtClean="0">
                <a:solidFill>
                  <a:srgbClr val="FF00FF"/>
                </a:solidFill>
                <a:effectLst/>
                <a:latin typeface="Tahoma,Bold"/>
                <a:ea typeface="Calibri"/>
                <a:cs typeface="Tahoma,Bold"/>
              </a:rPr>
              <a:t>Лучший способ изучить что-либо –</a:t>
            </a:r>
            <a:endParaRPr lang="ru-RU" sz="4400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4400" b="1" dirty="0" smtClean="0">
                <a:solidFill>
                  <a:srgbClr val="FF00FF"/>
                </a:solidFill>
                <a:effectLst/>
                <a:latin typeface="Tahoma,Bold"/>
                <a:ea typeface="Calibri"/>
                <a:cs typeface="Tahoma,Bold"/>
              </a:rPr>
              <a:t>это открыть самому.</a:t>
            </a:r>
            <a:endParaRPr lang="ru-RU" sz="4400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4400" b="1" dirty="0" smtClean="0">
                <a:solidFill>
                  <a:srgbClr val="FF00FF"/>
                </a:solidFill>
                <a:effectLst/>
                <a:latin typeface="Tahoma,Bold"/>
                <a:ea typeface="Calibri"/>
                <a:cs typeface="Tahoma,Bold"/>
              </a:rPr>
              <a:t>                            </a:t>
            </a:r>
            <a:r>
              <a:rPr lang="ru-RU" sz="4400" b="1" dirty="0" err="1" smtClean="0">
                <a:solidFill>
                  <a:srgbClr val="FF00FF"/>
                </a:solidFill>
                <a:effectLst/>
                <a:latin typeface="Tahoma,Bold"/>
                <a:ea typeface="Calibri"/>
                <a:cs typeface="Tahoma,Bold"/>
              </a:rPr>
              <a:t>Д.Пойа</a:t>
            </a:r>
            <a:endParaRPr lang="ru-RU" sz="4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AutoShape 2" descr="ÐÐ°ÑÑÐ¸Ð½ÐºÐ¸ Ð¿Ð¾ Ð·Ð°Ð¿ÑÐ¾ÑÑ Ð¿Ð¾ÑÑÑÐµÑ Ð¿Ð¾Ð¹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3068960"/>
            <a:ext cx="2808312" cy="3414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48065" y="0"/>
            <a:ext cx="2327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1887- 1985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407559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48064" y="12651"/>
            <a:ext cx="2510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 задачу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67928" y="1813478"/>
            <a:ext cx="4068440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93736" y="4725144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effectLst/>
                <a:latin typeface="Times New Roman"/>
                <a:ea typeface="Times New Roman"/>
              </a:rPr>
              <a:t>Найти площадь прямоугольника  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86555" y="1214576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effectLst/>
                <a:latin typeface="Times New Roman"/>
                <a:ea typeface="Times New Roman"/>
              </a:rPr>
              <a:t>3,1 </a:t>
            </a:r>
            <a:r>
              <a:rPr lang="ru-RU" sz="3200" dirty="0" err="1" smtClean="0">
                <a:effectLst/>
                <a:latin typeface="Times New Roman"/>
                <a:ea typeface="Times New Roman"/>
              </a:rPr>
              <a:t>дм</a:t>
            </a:r>
            <a:r>
              <a:rPr lang="ru-RU" sz="3200" dirty="0" smtClean="0">
                <a:effectLst/>
                <a:latin typeface="Times New Roman"/>
                <a:ea typeface="Times New Roman"/>
              </a:rPr>
              <a:t> 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1432089" y="2457195"/>
            <a:ext cx="1370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effectLst/>
                <a:latin typeface="Times New Roman"/>
                <a:ea typeface="Times New Roman"/>
              </a:rPr>
              <a:t>1,6 </a:t>
            </a:r>
            <a:r>
              <a:rPr lang="ru-RU" sz="3200" dirty="0" err="1" smtClean="0">
                <a:effectLst/>
                <a:latin typeface="Times New Roman"/>
                <a:ea typeface="Times New Roman"/>
              </a:rPr>
              <a:t>дм</a:t>
            </a:r>
            <a:r>
              <a:rPr lang="ru-RU" sz="3200" dirty="0" smtClean="0">
                <a:effectLst/>
                <a:latin typeface="Times New Roman"/>
                <a:ea typeface="Times New Roman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05925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4008" y="19397"/>
            <a:ext cx="3575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Проведи решение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62859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126</TotalTime>
  <Words>233</Words>
  <Application>Microsoft Office PowerPoint</Application>
  <PresentationFormat>Экран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Остин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uch</dc:creator>
  <cp:lastModifiedBy>user-lab</cp:lastModifiedBy>
  <cp:revision>12</cp:revision>
  <cp:lastPrinted>2019-03-22T05:12:38Z</cp:lastPrinted>
  <dcterms:created xsi:type="dcterms:W3CDTF">2019-03-21T11:10:33Z</dcterms:created>
  <dcterms:modified xsi:type="dcterms:W3CDTF">2019-03-27T03:47:54Z</dcterms:modified>
</cp:coreProperties>
</file>