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6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-78" y="-1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603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183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66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032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155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300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69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191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106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801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764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433AC-84F7-44E0-9EF7-B2A0215FE21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6597A-9EDE-48A1-BF59-BFDA2A2BC4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596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8534" y="854333"/>
            <a:ext cx="10346266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счастья в поэме Н.А.Некрасова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smtClean="0"/>
              <a:t>Кому на Руси жить хорошо»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3503" y="4245253"/>
            <a:ext cx="2807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ffectLst/>
              </a:rPr>
              <a:t>zolotareva2020@rambler.ru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2959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2589"/>
          </a:xfrm>
        </p:spPr>
        <p:txBody>
          <a:bodyPr>
            <a:normAutofit/>
          </a:bodyPr>
          <a:lstStyle/>
          <a:p>
            <a:r>
              <a:rPr lang="ru-RU" sz="8000" dirty="0" smtClean="0"/>
              <a:t>Свобода – счастье?</a:t>
            </a:r>
            <a:endParaRPr lang="ru-RU" sz="8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391886"/>
            <a:ext cx="10515600" cy="656884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33647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-1001485"/>
            <a:ext cx="10515600" cy="21771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800" dirty="0" smtClean="0"/>
              <a:t>Что счастье для вас?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xmlns="" val="2323342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 Какими вопросами задается автор вместе с мужиками? Давайте составим кластер вопросов (запись на доске и  в тетрадях).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0037" y="2543969"/>
            <a:ext cx="3971925" cy="2914650"/>
          </a:xfrm>
        </p:spPr>
      </p:pic>
    </p:spTree>
    <p:extLst>
      <p:ext uri="{BB962C8B-B14F-4D97-AF65-F5344CB8AC3E}">
        <p14:creationId xmlns:p14="http://schemas.microsoft.com/office/powerpoint/2010/main" xmlns="" val="279781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Лексическая работа.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/>
              <a:t>Посмотрим, какое определение счастья дается в словаре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28686"/>
            <a:ext cx="10515600" cy="3448277"/>
          </a:xfrm>
        </p:spPr>
        <p:txBody>
          <a:bodyPr/>
          <a:lstStyle/>
          <a:p>
            <a:r>
              <a:rPr lang="ru-RU" b="1" dirty="0"/>
              <a:t>Счастье</a:t>
            </a:r>
            <a:r>
              <a:rPr lang="ru-RU" dirty="0"/>
              <a:t>- чувство, состояние полного, высшего удовлетворения.</a:t>
            </a:r>
            <a:r>
              <a:rPr lang="ru-RU" dirty="0" smtClean="0"/>
              <a:t> </a:t>
            </a:r>
            <a:r>
              <a:rPr lang="ru-RU" dirty="0"/>
              <a:t>( Толковый словарь С.И</a:t>
            </a:r>
            <a:r>
              <a:rPr lang="ru-RU" dirty="0" smtClean="0"/>
              <a:t>. Ожегова</a:t>
            </a:r>
            <a:r>
              <a:rPr lang="ru-RU" dirty="0"/>
              <a:t>)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9517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-1" y="-232230"/>
            <a:ext cx="12061371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4" y="365125"/>
            <a:ext cx="11843657" cy="6166303"/>
          </a:xfrm>
        </p:spPr>
      </p:pic>
    </p:spTree>
    <p:extLst>
      <p:ext uri="{BB962C8B-B14F-4D97-AF65-F5344CB8AC3E}">
        <p14:creationId xmlns:p14="http://schemas.microsoft.com/office/powerpoint/2010/main" xmlns="" val="2303013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поэме две дороги к счастью: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Первая: </a:t>
            </a:r>
            <a:r>
              <a:rPr lang="ru-RU" sz="4000" dirty="0"/>
              <a:t>дорога, по которой “громадная, к соблазну жадная идёт толпа</a:t>
            </a:r>
            <a:r>
              <a:rPr lang="ru-RU" sz="4000" dirty="0" smtClean="0"/>
              <a:t>”; «за блага бренные».</a:t>
            </a:r>
          </a:p>
          <a:p>
            <a:r>
              <a:rPr lang="ru-RU" sz="4000" dirty="0"/>
              <a:t>другая - тесная, дорога “честная</a:t>
            </a:r>
            <a:r>
              <a:rPr lang="ru-RU" sz="4000" dirty="0" smtClean="0"/>
              <a:t>”, по ней идут «лишь души сильные….на бой, на труд» </a:t>
            </a:r>
            <a:r>
              <a:rPr lang="ru-RU" sz="4000" dirty="0"/>
              <a:t>- это путь славного заступника, борца за народное счастье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8171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значит счастье для самого </a:t>
            </a:r>
            <a:r>
              <a:rPr lang="ru-RU" dirty="0" err="1" smtClean="0"/>
              <a:t>Н.А.Некрасова</a:t>
            </a:r>
            <a:r>
              <a:rPr lang="ru-RU" dirty="0" smtClean="0"/>
              <a:t>?(</a:t>
            </a:r>
            <a:r>
              <a:rPr lang="ru-RU" sz="4000" dirty="0" smtClean="0"/>
              <a:t>Смотрим стихотворение «Элегия»)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64229"/>
            <a:ext cx="10515600" cy="3912733"/>
          </a:xfrm>
        </p:spPr>
        <p:txBody>
          <a:bodyPr>
            <a:normAutofit/>
          </a:bodyPr>
          <a:lstStyle/>
          <a:p>
            <a:r>
              <a:rPr lang="ru-RU" sz="4800" dirty="0" smtClean="0"/>
              <a:t>……Я лиру посвятил народу своему.</a:t>
            </a:r>
          </a:p>
          <a:p>
            <a:r>
              <a:rPr lang="ru-RU" sz="4800" dirty="0" smtClean="0"/>
              <a:t>Быть может, я умру, неведомый ему,</a:t>
            </a:r>
          </a:p>
          <a:p>
            <a:r>
              <a:rPr lang="ru-RU" sz="4800" dirty="0" smtClean="0"/>
              <a:t>Но я ему служил – и сердцем я спокоен…….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148787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Стихотворение А. А. Галича «Горестная ода счастливому человеку»(</a:t>
            </a:r>
            <a:r>
              <a:rPr lang="ru-RU" sz="3200" dirty="0" smtClean="0"/>
              <a:t>отвечаем на вопрос: можно ли назвать некрасовским по духу это стихотворение и почему?)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Когда хлестали молнии ковчег,</a:t>
            </a:r>
            <a:br>
              <a:rPr lang="ru-RU" dirty="0" smtClean="0"/>
            </a:br>
            <a:r>
              <a:rPr lang="ru-RU" dirty="0" smtClean="0"/>
              <a:t>Воскликнул Ной, предупреждая страхи:</a:t>
            </a:r>
            <a:br>
              <a:rPr lang="ru-RU" dirty="0" smtClean="0"/>
            </a:br>
            <a:r>
              <a:rPr lang="ru-RU" dirty="0" smtClean="0"/>
              <a:t>«Не бойтесь, я счастливый человек,</a:t>
            </a:r>
            <a:br>
              <a:rPr lang="ru-RU" dirty="0" smtClean="0"/>
            </a:br>
            <a:r>
              <a:rPr lang="ru-RU" dirty="0" smtClean="0"/>
              <a:t>Я человек, родившийся в рубахе!»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Родившийся в рубахе человек!</a:t>
            </a:r>
            <a:br>
              <a:rPr lang="ru-RU" dirty="0" smtClean="0"/>
            </a:br>
            <a:r>
              <a:rPr lang="ru-RU" dirty="0" smtClean="0"/>
              <a:t>Мудрейшие, почтеннейшие лица</a:t>
            </a:r>
            <a:br>
              <a:rPr lang="ru-RU" dirty="0" smtClean="0"/>
            </a:br>
            <a:r>
              <a:rPr lang="ru-RU" dirty="0" smtClean="0"/>
              <a:t>С тех самых пор, уже который век,</a:t>
            </a:r>
            <a:br>
              <a:rPr lang="ru-RU" dirty="0" smtClean="0"/>
            </a:br>
            <a:r>
              <a:rPr lang="ru-RU" dirty="0" smtClean="0"/>
              <a:t>Напрасно ищут этого счастливца.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Который век всё нет его и нет,</a:t>
            </a:r>
            <a:br>
              <a:rPr lang="ru-RU" dirty="0" smtClean="0"/>
            </a:br>
            <a:r>
              <a:rPr lang="ru-RU" dirty="0" smtClean="0"/>
              <a:t>Лишь горемыки прут без перебоя,</a:t>
            </a:r>
            <a:br>
              <a:rPr lang="ru-RU" dirty="0" smtClean="0"/>
            </a:br>
            <a:r>
              <a:rPr lang="ru-RU" dirty="0" smtClean="0"/>
              <a:t>И горячат умы, и застят свет,</a:t>
            </a:r>
            <a:br>
              <a:rPr lang="ru-RU" dirty="0" smtClean="0"/>
            </a:br>
            <a:r>
              <a:rPr lang="ru-RU" dirty="0" smtClean="0"/>
              <a:t>А Ной наврал, как видно, с перепоя!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22401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4657" y="-1325563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0772" y="819831"/>
            <a:ext cx="10515600" cy="530610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 стал он утешеньем для калек,</a:t>
            </a:r>
            <a:br>
              <a:rPr lang="ru-RU" dirty="0" smtClean="0"/>
            </a:br>
            <a:r>
              <a:rPr lang="ru-RU" dirty="0" smtClean="0"/>
              <a:t>И стал героем сказочных </a:t>
            </a:r>
            <a:r>
              <a:rPr lang="ru-RU" dirty="0" err="1" smtClean="0"/>
              <a:t>забавок</a:t>
            </a:r>
            <a:r>
              <a:rPr lang="ru-RU" dirty="0" smtClean="0"/>
              <a:t>, —</a:t>
            </a:r>
            <a:br>
              <a:rPr lang="ru-RU" dirty="0" smtClean="0"/>
            </a:br>
            <a:r>
              <a:rPr lang="ru-RU" dirty="0" smtClean="0"/>
              <a:t>Родившийся в рубашке человек,</a:t>
            </a:r>
            <a:br>
              <a:rPr lang="ru-RU" dirty="0" smtClean="0"/>
            </a:br>
            <a:r>
              <a:rPr lang="ru-RU" dirty="0" smtClean="0"/>
              <a:t>Мечта горластых повивальных бабок!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я гляжу в окно на грязный снег,</a:t>
            </a:r>
            <a:br>
              <a:rPr lang="ru-RU" dirty="0" smtClean="0"/>
            </a:br>
            <a:r>
              <a:rPr lang="ru-RU" dirty="0" smtClean="0"/>
              <a:t>На очередь к табачному киоску</a:t>
            </a:r>
            <a:br>
              <a:rPr lang="ru-RU" dirty="0" smtClean="0"/>
            </a:br>
            <a:r>
              <a:rPr lang="ru-RU" dirty="0" smtClean="0"/>
              <a:t>И вижу, как счастливый человек</a:t>
            </a:r>
            <a:br>
              <a:rPr lang="ru-RU" dirty="0" smtClean="0"/>
            </a:br>
            <a:r>
              <a:rPr lang="ru-RU" dirty="0" smtClean="0"/>
              <a:t>Стоит и разминает папироску.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Он брал Берлин! Он, правда, брал Берлин,</a:t>
            </a:r>
            <a:br>
              <a:rPr lang="ru-RU" dirty="0" smtClean="0"/>
            </a:br>
            <a:r>
              <a:rPr lang="ru-RU" dirty="0" smtClean="0"/>
              <a:t>И врал про это скучно и нелепо,</a:t>
            </a:r>
            <a:br>
              <a:rPr lang="ru-RU" dirty="0" smtClean="0"/>
            </a:br>
            <a:r>
              <a:rPr lang="ru-RU" dirty="0" smtClean="0"/>
              <a:t>И вышибал со злости клином клин,</a:t>
            </a:r>
            <a:br>
              <a:rPr lang="ru-RU" dirty="0" smtClean="0"/>
            </a:br>
            <a:r>
              <a:rPr lang="ru-RU" dirty="0" smtClean="0"/>
              <a:t>И шифер с базы угонял налево.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Вот он выходит в стужу из кино,</a:t>
            </a:r>
            <a:br>
              <a:rPr lang="ru-RU" dirty="0" smtClean="0"/>
            </a:br>
            <a:r>
              <a:rPr lang="ru-RU" dirty="0" smtClean="0"/>
              <a:t>И, сам не зная про свою особость,</a:t>
            </a:r>
            <a:br>
              <a:rPr lang="ru-RU" dirty="0" smtClean="0"/>
            </a:br>
            <a:r>
              <a:rPr lang="ru-RU" dirty="0" smtClean="0"/>
              <a:t>Мальчонке покупает эскимо</a:t>
            </a:r>
            <a:br>
              <a:rPr lang="ru-RU" dirty="0" smtClean="0"/>
            </a:br>
            <a:r>
              <a:rPr lang="ru-RU" dirty="0" smtClean="0"/>
              <a:t>И лезет в переполненный автобус.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520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314" y="-1144359"/>
            <a:ext cx="10515600" cy="114436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Он водку пил и пил одеколон,</a:t>
            </a:r>
            <a:br>
              <a:rPr lang="ru-RU" dirty="0" smtClean="0"/>
            </a:br>
            <a:r>
              <a:rPr lang="ru-RU" dirty="0" smtClean="0"/>
              <a:t>Он песни пел и женщин брал нахрапом!</a:t>
            </a:r>
            <a:br>
              <a:rPr lang="ru-RU" dirty="0" smtClean="0"/>
            </a:br>
            <a:r>
              <a:rPr lang="ru-RU" dirty="0" smtClean="0"/>
              <a:t>А сколько он повкалывал кайлом!</a:t>
            </a:r>
            <a:br>
              <a:rPr lang="ru-RU" dirty="0" smtClean="0"/>
            </a:br>
            <a:r>
              <a:rPr lang="ru-RU" dirty="0" smtClean="0"/>
              <a:t>А сколько он протопал по этапам!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сух был хлеб его, и прост ночлег!</a:t>
            </a:r>
            <a:br>
              <a:rPr lang="ru-RU" dirty="0" smtClean="0"/>
            </a:br>
            <a:r>
              <a:rPr lang="ru-RU" dirty="0" smtClean="0"/>
              <a:t>Но все́ народы перед ним — во прахе.</a:t>
            </a:r>
            <a:br>
              <a:rPr lang="ru-RU" dirty="0" smtClean="0"/>
            </a:br>
            <a:r>
              <a:rPr lang="ru-RU" dirty="0" smtClean="0"/>
              <a:t>Вот он стоит — счастливый человек,</a:t>
            </a:r>
            <a:br>
              <a:rPr lang="ru-RU" dirty="0" smtClean="0"/>
            </a:br>
            <a:r>
              <a:rPr lang="ru-RU" dirty="0" smtClean="0"/>
              <a:t>Родившийся в смирительной рубахе!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effectLst/>
              </a:rPr>
              <a:t>&lt;1970&gt; 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444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189</Words>
  <Application>Microsoft Office PowerPoint</Application>
  <PresentationFormat>Произвольный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Проблема счастья в поэме Н.А.Некрасова  «Кому на Руси жить хорошо»</vt:lpstr>
      <vt:lpstr>4. Какими вопросами задается автор вместе с мужиками? Давайте составим кластер вопросов (запись на доске и  в тетрадях).</vt:lpstr>
      <vt:lpstr> Лексическая работа. Посмотрим, какое определение счастья дается в словаре </vt:lpstr>
      <vt:lpstr>Слайд 4</vt:lpstr>
      <vt:lpstr>В поэме две дороги к счастью:</vt:lpstr>
      <vt:lpstr>Что значит счастье для самого Н.А.Некрасова?(Смотрим стихотворение «Элегия»)</vt:lpstr>
      <vt:lpstr>Стихотворение А. А. Галича «Горестная ода счастливому человеку»(отвечаем на вопрос: можно ли назвать некрасовским по духу это стихотворение и почему?)</vt:lpstr>
      <vt:lpstr>Слайд 8</vt:lpstr>
      <vt:lpstr>Слайд 9</vt:lpstr>
      <vt:lpstr>Свобода – счастье?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счастья в поэме Н.А.Некрасова «Кому на Руси жить хорошо»</dc:title>
  <dc:creator>учителя</dc:creator>
  <cp:lastModifiedBy>Makarenkova_O_N</cp:lastModifiedBy>
  <cp:revision>11</cp:revision>
  <dcterms:created xsi:type="dcterms:W3CDTF">2021-12-11T08:14:49Z</dcterms:created>
  <dcterms:modified xsi:type="dcterms:W3CDTF">2022-02-04T06:29:29Z</dcterms:modified>
</cp:coreProperties>
</file>