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64" r:id="rId9"/>
    <p:sldId id="265" r:id="rId10"/>
    <p:sldId id="266" r:id="rId11"/>
    <p:sldId id="267" r:id="rId12"/>
    <p:sldId id="259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2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3A66-57C3-456E-8C7F-461D75BC451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8ACE-5346-4CEA-8350-817FE3BCE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407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3A66-57C3-456E-8C7F-461D75BC451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8ACE-5346-4CEA-8350-817FE3BCE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121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3A66-57C3-456E-8C7F-461D75BC451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8ACE-5346-4CEA-8350-817FE3BCE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52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3A66-57C3-456E-8C7F-461D75BC451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8ACE-5346-4CEA-8350-817FE3BCE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26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3A66-57C3-456E-8C7F-461D75BC451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8ACE-5346-4CEA-8350-817FE3BCE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89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3A66-57C3-456E-8C7F-461D75BC451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8ACE-5346-4CEA-8350-817FE3BCE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98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3A66-57C3-456E-8C7F-461D75BC451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8ACE-5346-4CEA-8350-817FE3BCE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042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3A66-57C3-456E-8C7F-461D75BC451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8ACE-5346-4CEA-8350-817FE3BCE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40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3A66-57C3-456E-8C7F-461D75BC451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8ACE-5346-4CEA-8350-817FE3BCE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205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3A66-57C3-456E-8C7F-461D75BC451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8ACE-5346-4CEA-8350-817FE3BCE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2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3A66-57C3-456E-8C7F-461D75BC451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8ACE-5346-4CEA-8350-817FE3BCE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59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A3A66-57C3-456E-8C7F-461D75BC451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C8ACE-5346-4CEA-8350-817FE3BCE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887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Наши Земляки.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Петунин Дмитрий Николаевич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077072"/>
            <a:ext cx="3560440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/>
              <a:t>Автор: </a:t>
            </a:r>
            <a:r>
              <a:rPr lang="ru-RU" dirty="0"/>
              <a:t>Разложков Иван Владимирович, кадет </a:t>
            </a:r>
            <a:r>
              <a:rPr lang="ru-RU" dirty="0" smtClean="0"/>
              <a:t>10</a:t>
            </a:r>
            <a:r>
              <a:rPr lang="en-US" dirty="0" smtClean="0"/>
              <a:t> </a:t>
            </a:r>
            <a:r>
              <a:rPr lang="ru-RU" dirty="0" smtClean="0"/>
              <a:t>класса </a:t>
            </a:r>
            <a:r>
              <a:rPr lang="ru-RU" dirty="0"/>
              <a:t>ГБОУ СО КШИ «Екатеринбургский кадетский корпус»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51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Масляные кольца для шведских тракторов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511" y="1484784"/>
            <a:ext cx="91144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Шведские трактора пришли на Урал без одной «ничтожной малости» — запасных масляных колец</a:t>
            </a:r>
            <a:r>
              <a:rPr lang="ru-RU" sz="3200" dirty="0" smtClean="0"/>
              <a:t>.</a:t>
            </a:r>
            <a:r>
              <a:rPr lang="ru-RU" sz="3200" dirty="0"/>
              <a:t> Отлично сознавая, что значила для земледелия остановка тракторов, шведы запросили за запчасти оплату в золотом эквиваленте. Сколько весит масляное кольцо — столько за него и выкладывайте</a:t>
            </a:r>
            <a:r>
              <a:rPr lang="ru-RU" sz="3200" dirty="0" smtClean="0"/>
              <a:t>.</a:t>
            </a: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582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Масляные кольца для шведских тракторов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360" y="2132856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Когда на </a:t>
            </a:r>
            <a:r>
              <a:rPr lang="ru-RU" sz="3200" dirty="0" err="1" smtClean="0"/>
              <a:t>Вехне</a:t>
            </a:r>
            <a:r>
              <a:rPr lang="ru-RU" sz="3200" dirty="0" smtClean="0"/>
              <a:t>-Туринском </a:t>
            </a:r>
            <a:r>
              <a:rPr lang="ru-RU" sz="3200" dirty="0"/>
              <a:t>машиностроительном </a:t>
            </a:r>
            <a:r>
              <a:rPr lang="ru-RU" sz="3200" dirty="0" smtClean="0"/>
              <a:t>заводе выпустили </a:t>
            </a:r>
            <a:r>
              <a:rPr lang="ru-RU" sz="3200" dirty="0"/>
              <a:t>первую партию своих масляных и поршневых колец к шведским тракторам и было уже понятно, что уральский Левша спас сельскохозяйственное </a:t>
            </a:r>
            <a:r>
              <a:rPr lang="ru-RU" sz="3200" dirty="0" smtClean="0"/>
              <a:t>производство.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70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16824" cy="85169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Награды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124745"/>
            <a:ext cx="8496944" cy="4968552"/>
          </a:xfrm>
        </p:spPr>
        <p:txBody>
          <a:bodyPr/>
          <a:lstStyle/>
          <a:p>
            <a:pPr lvl="0" algn="just"/>
            <a:r>
              <a:rPr lang="ru-RU" dirty="0"/>
              <a:t>Приказ №101 от 3 июля 1940 года гла­сит: "За оригинально - сконструиро­ванный и внедренный в производство «Прибор для одновременного измере­ния трех промеров» премировать Д.Н. Петунина пятьюстами рублями.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60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04887"/>
            <a:ext cx="8435280" cy="5376441"/>
          </a:xfrm>
        </p:spPr>
        <p:txBody>
          <a:bodyPr/>
          <a:lstStyle/>
          <a:p>
            <a:pPr lvl="0" algn="just"/>
            <a:r>
              <a:rPr lang="ru-RU" dirty="0"/>
              <a:t>«Указом Президиума Верховного Совета СССР от 16 сен­тября 1945 года за успешное выполнение заданий Госу­дарственного Комитета обо­роны по производству боеп­рипасов и обеспечения ими Красной Армии и Военно-Морского Флота в Великой Отечественной войне Дмит­рий Николаевич Петунии на­гражден Орденом Красной звезды».</a:t>
            </a:r>
          </a:p>
        </p:txBody>
      </p:sp>
    </p:spTree>
    <p:extLst>
      <p:ext uri="{BB962C8B-B14F-4D97-AF65-F5344CB8AC3E}">
        <p14:creationId xmlns:p14="http://schemas.microsoft.com/office/powerpoint/2010/main" xmlns="" val="18716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01" y="476672"/>
            <a:ext cx="4468813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3"/>
          <p:cNvSpPr>
            <a:spLocks noGrp="1"/>
          </p:cNvSpPr>
          <p:nvPr>
            <p:ph idx="1"/>
          </p:nvPr>
        </p:nvSpPr>
        <p:spPr>
          <a:xfrm>
            <a:off x="4716016" y="690303"/>
            <a:ext cx="4176464" cy="2861956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dirty="0" smtClean="0"/>
              <a:t>Память </a:t>
            </a:r>
            <a:r>
              <a:rPr lang="ru-RU" dirty="0"/>
              <a:t>о легендарной личности Дмитрия Никола­евича в Верхней Туре живет и поныне.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3573016"/>
            <a:ext cx="79208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3200" dirty="0"/>
              <a:t>В 1987 году на здании управления Верхне-Туринского машиностроительного завода  была уста­новлена мемориальная дос­ка, посвященная Дмитрию Николаевичу Петунину.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73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89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митрий Николаевич Петуни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486" y="1412776"/>
            <a:ext cx="4256243" cy="441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98902" y="141277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Дмитрий Николаевич Петунин родился 26 октября 1877 года в рабочей семье Петунина Николая Даниловича и Марии Ивановны, которые жили в Верхней Туре в своем доме по улице </a:t>
            </a:r>
            <a:r>
              <a:rPr lang="ru-RU" sz="3200" dirty="0" err="1"/>
              <a:t>Иканина</a:t>
            </a:r>
            <a:r>
              <a:rPr lang="ru-RU" sz="3200" dirty="0"/>
              <a:t>, 79 </a:t>
            </a:r>
          </a:p>
        </p:txBody>
      </p:sp>
    </p:spTree>
    <p:extLst>
      <p:ext uri="{BB962C8B-B14F-4D97-AF65-F5344CB8AC3E}">
        <p14:creationId xmlns:p14="http://schemas.microsoft.com/office/powerpoint/2010/main" xmlns="" val="21901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80965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Получив начальное образование в школе, тринадцатилетним подростком Дмитрий пошел работать по примеру отца на </a:t>
            </a:r>
            <a:r>
              <a:rPr lang="ru-RU" sz="3200" dirty="0" err="1"/>
              <a:t>Богомоловские</a:t>
            </a:r>
            <a:r>
              <a:rPr lang="ru-RU" sz="3200" dirty="0"/>
              <a:t> прииски уче­ником токаря. Через три года стал то­карем и проработал там еще около шести лет. </a:t>
            </a:r>
          </a:p>
          <a:p>
            <a:pPr algn="just"/>
            <a:endParaRPr lang="ru-RU" dirty="0"/>
          </a:p>
        </p:txBody>
      </p:sp>
      <p:pic>
        <p:nvPicPr>
          <p:cNvPr id="1027" name="Picture 3" descr="C:\Users\irina\Pictures\бог руд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5698431" cy="38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3933056"/>
            <a:ext cx="25094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Один из железорудных карьеров. 1900г. Моментальная фотография Н.К. </a:t>
            </a:r>
            <a:r>
              <a:rPr lang="ru-RU" dirty="0" err="1" smtClean="0"/>
              <a:t>Ляпушкина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4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К этому времени Дмитрий </a:t>
            </a:r>
            <a:r>
              <a:rPr lang="ru-RU" sz="3200" dirty="0" smtClean="0"/>
              <a:t>Николаевич </a:t>
            </a:r>
            <a:r>
              <a:rPr lang="ru-RU" sz="3200" dirty="0"/>
              <a:t>уже был женат на Александре Павловне.  Они вместе  </a:t>
            </a:r>
            <a:r>
              <a:rPr lang="ru-RU" sz="3200" dirty="0" smtClean="0"/>
              <a:t>пережили </a:t>
            </a:r>
            <a:r>
              <a:rPr lang="ru-RU" sz="3200" dirty="0"/>
              <a:t>оккупацию белых в 1918-1919 годах, вместе </a:t>
            </a:r>
            <a:r>
              <a:rPr lang="ru-RU" sz="3200" dirty="0" smtClean="0"/>
              <a:t>растили </a:t>
            </a:r>
            <a:r>
              <a:rPr lang="ru-RU" sz="3200" dirty="0"/>
              <a:t>четверых детей и пользовались новыми изобретениями: фонографом (1905 г.), которым было отмечено рождение первенца Федора, </a:t>
            </a:r>
            <a:r>
              <a:rPr lang="ru-RU" sz="3200" dirty="0" smtClean="0"/>
              <a:t>деревянным </a:t>
            </a:r>
            <a:r>
              <a:rPr lang="ru-RU" sz="3200" dirty="0"/>
              <a:t>автомобилем (1914 г.), а чуть позже - </a:t>
            </a:r>
            <a:r>
              <a:rPr lang="ru-RU" sz="3200" dirty="0" smtClean="0"/>
              <a:t>двуствольным </a:t>
            </a:r>
            <a:r>
              <a:rPr lang="ru-RU" sz="3200" dirty="0"/>
              <a:t>пистолетом, сделанным для младшей дочери Маргариты.</a:t>
            </a:r>
          </a:p>
        </p:txBody>
      </p:sp>
    </p:spTree>
    <p:extLst>
      <p:ext uri="{BB962C8B-B14F-4D97-AF65-F5344CB8AC3E}">
        <p14:creationId xmlns:p14="http://schemas.microsoft.com/office/powerpoint/2010/main" xmlns="" val="32557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Вся его трудовая де­ятельность отражается одной строч­кой в автобиографии, написанной в 1934 году: "На заводе №72 работаю с 1903 года по настоящее время...". У Дмитрия Николаевича более 40 лет трудового стажа на заводе. Менялись только должности да цеха. Он прошел путь от слесаря до старшего конструк­тора в заводоуправлении. С 1936 года Петунии работает консультантом тех­нологической группы завода.</a:t>
            </a:r>
          </a:p>
        </p:txBody>
      </p:sp>
    </p:spTree>
    <p:extLst>
      <p:ext uri="{BB962C8B-B14F-4D97-AF65-F5344CB8AC3E}">
        <p14:creationId xmlns:p14="http://schemas.microsoft.com/office/powerpoint/2010/main" xmlns="" val="9881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33265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+mj-lt"/>
              </a:rPr>
              <a:t>Изобретения</a:t>
            </a:r>
            <a:endParaRPr lang="ru-RU" sz="40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842493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В годы </a:t>
            </a:r>
            <a:r>
              <a:rPr lang="ru-RU" sz="3200" dirty="0" smtClean="0"/>
              <a:t>первой мировой войны</a:t>
            </a:r>
            <a:r>
              <a:rPr lang="ru-RU" sz="3200" dirty="0"/>
              <a:t>, при дефиците лошадей, понадобился небольшой мобильный агрегат для перевозки дров. Мощность двигателя — шесть лошадиных сил. </a:t>
            </a:r>
            <a:endParaRPr lang="ru-RU" sz="3200" dirty="0" smtClean="0"/>
          </a:p>
          <a:p>
            <a:pPr algn="just"/>
            <a:r>
              <a:rPr lang="ru-RU" sz="3200" dirty="0" smtClean="0"/>
              <a:t>Машина </a:t>
            </a:r>
            <a:r>
              <a:rPr lang="ru-RU" sz="3200" dirty="0"/>
              <a:t>перевозила до 20 пудов груза (320 кг), развивала скорость до 10 километров в час. Мотор работал на бензине, впоследствии был приспособлен и к древесному топливу.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68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322" y="116632"/>
            <a:ext cx="8229600" cy="100811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Самодвижующаяся</a:t>
            </a:r>
            <a:r>
              <a:rPr lang="ru-RU" dirty="0" smtClean="0"/>
              <a:t> телега</a:t>
            </a:r>
            <a:endParaRPr lang="ru-RU" dirty="0"/>
          </a:p>
        </p:txBody>
      </p:sp>
      <p:pic>
        <p:nvPicPr>
          <p:cNvPr id="3" name="Рисунок 2" descr="Петунин на самоходной телег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407776"/>
            <a:ext cx="5760640" cy="403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558924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1929 г. </a:t>
            </a:r>
            <a:r>
              <a:rPr lang="ru-RU" sz="2400" dirty="0" err="1" smtClean="0"/>
              <a:t>Автотелега</a:t>
            </a:r>
            <a:r>
              <a:rPr lang="ru-RU" sz="2400" dirty="0" smtClean="0"/>
              <a:t>  уже 15 лет используется для вывоза сена, дров и других хозяйственных дел. Петунин с сыном и женой.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933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40943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Миниатюрная </a:t>
            </a:r>
            <a:r>
              <a:rPr lang="ru-RU" sz="4000" dirty="0"/>
              <a:t>паровая машина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813690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Среди его любительских изобретений была и миниатюрная паровая машина, которую можно было накрыть наперстком (ее размеры 15х15х20 мм). Вес машины был всего лишь 4,8 грамма. Ее котел вмещал три капли воды, маховик работал со скоростью 3 000 оборотов в минуту. К сожалению, она не сохранилась.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36866"/>
            <a:ext cx="2376264" cy="173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Мини-ружье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90730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Создал он и самодельное мини-ружье для своей дочери Маргариты. В годы войны криминал процветал. Были хулиганы и в Верхней Туре – выхватывали хлеб у идущих из магазина. Ружье должно было от них защитить. Ружье короткое, напоминающее пистолет, но действующее, с двумя стволами. </a:t>
            </a:r>
            <a:r>
              <a:rPr lang="ru-RU" sz="3200" dirty="0" smtClean="0"/>
              <a:t>Сейчас </a:t>
            </a:r>
            <a:r>
              <a:rPr lang="ru-RU" sz="3200" dirty="0"/>
              <a:t>же, как особо ценный экспонат, оно хранится вдали от людских глаз – в сейфе заводоуправления.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40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ложков (3).docx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Разложков (3)</Template>
  <TotalTime>457</TotalTime>
  <Words>509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Разложков (3).docx</vt:lpstr>
      <vt:lpstr>Наши Земляки.  Петунин Дмитрий Николаевич</vt:lpstr>
      <vt:lpstr>Слайд 2</vt:lpstr>
      <vt:lpstr>Слайд 3</vt:lpstr>
      <vt:lpstr>Слайд 4</vt:lpstr>
      <vt:lpstr>Слайд 5</vt:lpstr>
      <vt:lpstr>Слайд 6</vt:lpstr>
      <vt:lpstr> Самодвижующаяся телега</vt:lpstr>
      <vt:lpstr>Миниатюрная паровая машина</vt:lpstr>
      <vt:lpstr>Мини-ружье</vt:lpstr>
      <vt:lpstr>Масляные кольца для шведских тракторов</vt:lpstr>
      <vt:lpstr>Масляные кольца для шведских тракторов</vt:lpstr>
      <vt:lpstr>Награды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Makarenkova_O_N</cp:lastModifiedBy>
  <cp:revision>19</cp:revision>
  <dcterms:created xsi:type="dcterms:W3CDTF">2023-03-11T14:53:17Z</dcterms:created>
  <dcterms:modified xsi:type="dcterms:W3CDTF">2023-03-15T06:35:31Z</dcterms:modified>
</cp:coreProperties>
</file>