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23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13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917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89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240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624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105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791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3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91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670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82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39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50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88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5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95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4EAD73-480A-445D-855D-A8D1C794CA8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57C9785-50B6-4A95-8A3A-E29E20563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21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456" y="1153549"/>
            <a:ext cx="451143" cy="445047"/>
          </a:xfrm>
          <a:prstGeom prst="rect">
            <a:avLst/>
          </a:prstGeom>
          <a:noFill/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739" y="1153549"/>
            <a:ext cx="451143" cy="445047"/>
          </a:xfrm>
          <a:prstGeom prst="rect">
            <a:avLst/>
          </a:prstGeom>
          <a:noFill/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165" y="1147156"/>
            <a:ext cx="451143" cy="445047"/>
          </a:xfrm>
          <a:prstGeom prst="rect">
            <a:avLst/>
          </a:prstGeom>
          <a:noFill/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4022" y="1140763"/>
            <a:ext cx="451143" cy="445047"/>
          </a:xfrm>
          <a:prstGeom prst="rect">
            <a:avLst/>
          </a:prstGeom>
          <a:noFill/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738" y="1579418"/>
            <a:ext cx="451143" cy="445047"/>
          </a:xfrm>
          <a:prstGeom prst="rect">
            <a:avLst/>
          </a:prstGeom>
          <a:noFill/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6881" y="1585811"/>
            <a:ext cx="451143" cy="445047"/>
          </a:xfrm>
          <a:prstGeom prst="rect">
            <a:avLst/>
          </a:prstGeom>
          <a:noFill/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303" y="1579417"/>
            <a:ext cx="451143" cy="445047"/>
          </a:xfrm>
          <a:prstGeom prst="rect">
            <a:avLst/>
          </a:prstGeom>
          <a:noFill/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446" y="1579416"/>
            <a:ext cx="451143" cy="445047"/>
          </a:xfrm>
          <a:prstGeom prst="rect">
            <a:avLst/>
          </a:prstGeom>
          <a:noFill/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2589" y="1585810"/>
            <a:ext cx="451143" cy="445047"/>
          </a:xfrm>
          <a:prstGeom prst="rect">
            <a:avLst/>
          </a:prstGeom>
          <a:noFill/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3732" y="1592204"/>
            <a:ext cx="451143" cy="445047"/>
          </a:xfrm>
          <a:prstGeom prst="rect">
            <a:avLst/>
          </a:prstGeom>
          <a:noFill/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443" y="1597428"/>
            <a:ext cx="451143" cy="445047"/>
          </a:xfrm>
          <a:prstGeom prst="rect">
            <a:avLst/>
          </a:prstGeom>
          <a:noFill/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928" y="2043642"/>
            <a:ext cx="451143" cy="445047"/>
          </a:xfrm>
          <a:prstGeom prst="rect">
            <a:avLst/>
          </a:prstGeom>
          <a:noFill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5382" y="2024463"/>
            <a:ext cx="451143" cy="445047"/>
          </a:xfrm>
          <a:prstGeom prst="rect">
            <a:avLst/>
          </a:prstGeom>
          <a:noFill/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5170" y="2037251"/>
            <a:ext cx="451143" cy="445047"/>
          </a:xfrm>
          <a:prstGeom prst="rect">
            <a:avLst/>
          </a:prstGeom>
          <a:noFill/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6313" y="2043643"/>
            <a:ext cx="451143" cy="445047"/>
          </a:xfrm>
          <a:prstGeom prst="rect">
            <a:avLst/>
          </a:prstGeom>
          <a:noFill/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500" y="2049719"/>
            <a:ext cx="451143" cy="445047"/>
          </a:xfrm>
          <a:prstGeom prst="rect">
            <a:avLst/>
          </a:prstGeom>
          <a:noFill/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9899" y="2043643"/>
            <a:ext cx="451143" cy="445047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7539" y="2043643"/>
            <a:ext cx="451143" cy="445047"/>
          </a:xfrm>
          <a:prstGeom prst="rect">
            <a:avLst/>
          </a:prstGeom>
          <a:noFill/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250" y="2043642"/>
            <a:ext cx="451143" cy="445047"/>
          </a:xfrm>
          <a:prstGeom prst="rect">
            <a:avLst/>
          </a:prstGeom>
          <a:noFill/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621" y="2037250"/>
            <a:ext cx="451143" cy="445047"/>
          </a:xfrm>
          <a:prstGeom prst="rect">
            <a:avLst/>
          </a:prstGeom>
          <a:noFill/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977" y="2047167"/>
            <a:ext cx="451143" cy="445047"/>
          </a:xfrm>
          <a:prstGeom prst="rect">
            <a:avLst/>
          </a:prstGeom>
          <a:noFill/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163" y="2037249"/>
            <a:ext cx="451143" cy="445047"/>
          </a:xfrm>
          <a:prstGeom prst="rect">
            <a:avLst/>
          </a:prstGeom>
          <a:noFill/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907" y="3847048"/>
            <a:ext cx="451143" cy="445047"/>
          </a:xfrm>
          <a:prstGeom prst="rect">
            <a:avLst/>
          </a:prstGeom>
          <a:noFill/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033" y="2475320"/>
            <a:ext cx="451143" cy="445047"/>
          </a:xfrm>
          <a:prstGeom prst="rect">
            <a:avLst/>
          </a:prstGeom>
          <a:noFill/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7900" y="2475906"/>
            <a:ext cx="451143" cy="445047"/>
          </a:xfrm>
          <a:prstGeom prst="rect">
            <a:avLst/>
          </a:prstGeom>
          <a:noFill/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529" y="2495082"/>
            <a:ext cx="451143" cy="445047"/>
          </a:xfrm>
          <a:prstGeom prst="rect">
            <a:avLst/>
          </a:prstGeom>
          <a:noFill/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932" y="2488689"/>
            <a:ext cx="451143" cy="445047"/>
          </a:xfrm>
          <a:prstGeom prst="rect">
            <a:avLst/>
          </a:prstGeom>
          <a:noFill/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8336" y="2037247"/>
            <a:ext cx="451143" cy="445047"/>
          </a:xfrm>
          <a:prstGeom prst="rect">
            <a:avLst/>
          </a:prstGeom>
          <a:noFill/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1575" y="2037247"/>
            <a:ext cx="451143" cy="445047"/>
          </a:xfrm>
          <a:prstGeom prst="rect">
            <a:avLst/>
          </a:prstGeom>
          <a:noFill/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948" y="2502225"/>
            <a:ext cx="451143" cy="445047"/>
          </a:xfrm>
          <a:prstGeom prst="rect">
            <a:avLst/>
          </a:prstGeom>
          <a:noFill/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298" y="2488689"/>
            <a:ext cx="451143" cy="445047"/>
          </a:xfrm>
          <a:prstGeom prst="rect">
            <a:avLst/>
          </a:prstGeom>
          <a:noFill/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250" y="2495080"/>
            <a:ext cx="451143" cy="445047"/>
          </a:xfrm>
          <a:prstGeom prst="rect">
            <a:avLst/>
          </a:prstGeom>
          <a:noFill/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9414" y="2495080"/>
            <a:ext cx="451143" cy="445047"/>
          </a:xfrm>
          <a:prstGeom prst="rect">
            <a:avLst/>
          </a:prstGeom>
          <a:noFill/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8366" y="2482293"/>
            <a:ext cx="451143" cy="445047"/>
          </a:xfrm>
          <a:prstGeom prst="rect">
            <a:avLst/>
          </a:prstGeom>
          <a:noFill/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3355" y="2469506"/>
            <a:ext cx="451143" cy="445047"/>
          </a:xfrm>
          <a:prstGeom prst="rect">
            <a:avLst/>
          </a:prstGeom>
          <a:noFill/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7199" y="4287633"/>
            <a:ext cx="451143" cy="445047"/>
          </a:xfrm>
          <a:prstGeom prst="rect">
            <a:avLst/>
          </a:prstGeom>
          <a:noFill/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425" y="2950991"/>
            <a:ext cx="451143" cy="445047"/>
          </a:xfrm>
          <a:prstGeom prst="rect">
            <a:avLst/>
          </a:prstGeom>
          <a:noFill/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568" y="2950991"/>
            <a:ext cx="451143" cy="445047"/>
          </a:xfrm>
          <a:prstGeom prst="rect">
            <a:avLst/>
          </a:prstGeom>
          <a:noFill/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192" y="2475905"/>
            <a:ext cx="451143" cy="445047"/>
          </a:xfrm>
          <a:prstGeom prst="rect">
            <a:avLst/>
          </a:prstGeom>
          <a:noFill/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153" y="2488688"/>
            <a:ext cx="451143" cy="445047"/>
          </a:xfrm>
          <a:prstGeom prst="rect">
            <a:avLst/>
          </a:prstGeom>
          <a:noFill/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553" y="2932738"/>
            <a:ext cx="451143" cy="445047"/>
          </a:xfrm>
          <a:prstGeom prst="rect">
            <a:avLst/>
          </a:prstGeom>
          <a:noFill/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2358" y="2927336"/>
            <a:ext cx="451143" cy="445047"/>
          </a:xfrm>
          <a:prstGeom prst="rect">
            <a:avLst/>
          </a:prstGeom>
          <a:noFill/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153" y="2946518"/>
            <a:ext cx="451143" cy="445047"/>
          </a:xfrm>
          <a:prstGeom prst="rect">
            <a:avLst/>
          </a:prstGeom>
          <a:noFill/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7296" y="2933735"/>
            <a:ext cx="451143" cy="445047"/>
          </a:xfrm>
          <a:prstGeom prst="rect">
            <a:avLst/>
          </a:prstGeom>
          <a:noFill/>
        </p:spPr>
      </p:pic>
      <p:pic>
        <p:nvPicPr>
          <p:cNvPr id="55" name="Рисунок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688" y="2914553"/>
            <a:ext cx="451143" cy="445047"/>
          </a:xfrm>
          <a:prstGeom prst="rect">
            <a:avLst/>
          </a:prstGeom>
          <a:noFill/>
        </p:spPr>
      </p:pic>
      <p:pic>
        <p:nvPicPr>
          <p:cNvPr id="56" name="Рисунок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5727" y="2914552"/>
            <a:ext cx="451143" cy="445047"/>
          </a:xfrm>
          <a:prstGeom prst="rect">
            <a:avLst/>
          </a:prstGeom>
          <a:noFill/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6870" y="2914551"/>
            <a:ext cx="451143" cy="445047"/>
          </a:xfrm>
          <a:prstGeom prst="rect">
            <a:avLst/>
          </a:prstGeom>
          <a:noFill/>
        </p:spPr>
      </p:pic>
      <p:pic>
        <p:nvPicPr>
          <p:cNvPr id="58" name="Рисунок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4405" y="3847048"/>
            <a:ext cx="451143" cy="445047"/>
          </a:xfrm>
          <a:prstGeom prst="rect">
            <a:avLst/>
          </a:prstGeom>
          <a:noFill/>
        </p:spPr>
      </p:pic>
      <p:pic>
        <p:nvPicPr>
          <p:cNvPr id="59" name="Рисунок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425" y="3843003"/>
            <a:ext cx="451143" cy="445047"/>
          </a:xfrm>
          <a:prstGeom prst="rect">
            <a:avLst/>
          </a:prstGeom>
          <a:noFill/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9282" y="3393203"/>
            <a:ext cx="451143" cy="445047"/>
          </a:xfrm>
          <a:prstGeom prst="rect">
            <a:avLst/>
          </a:prstGeom>
          <a:noFill/>
        </p:spPr>
      </p:pic>
      <p:pic>
        <p:nvPicPr>
          <p:cNvPr id="62" name="Рисунок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506" y="3401800"/>
            <a:ext cx="451143" cy="445047"/>
          </a:xfrm>
          <a:prstGeom prst="rect">
            <a:avLst/>
          </a:prstGeom>
          <a:noFill/>
        </p:spPr>
      </p:pic>
      <p:pic>
        <p:nvPicPr>
          <p:cNvPr id="63" name="Рисунок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124" y="3399982"/>
            <a:ext cx="451143" cy="445047"/>
          </a:xfrm>
          <a:prstGeom prst="rect">
            <a:avLst/>
          </a:prstGeom>
          <a:noFill/>
        </p:spPr>
      </p:pic>
      <p:pic>
        <p:nvPicPr>
          <p:cNvPr id="64" name="Рисунок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0553" y="3399982"/>
            <a:ext cx="451143" cy="445047"/>
          </a:xfrm>
          <a:prstGeom prst="rect">
            <a:avLst/>
          </a:prstGeom>
          <a:noFill/>
        </p:spPr>
      </p:pic>
      <p:pic>
        <p:nvPicPr>
          <p:cNvPr id="65" name="Рисунок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1696" y="3393457"/>
            <a:ext cx="451143" cy="445047"/>
          </a:xfrm>
          <a:prstGeom prst="rect">
            <a:avLst/>
          </a:prstGeom>
          <a:noFill/>
        </p:spPr>
      </p:pic>
      <p:pic>
        <p:nvPicPr>
          <p:cNvPr id="66" name="Рисунок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824" y="3379327"/>
            <a:ext cx="451143" cy="445047"/>
          </a:xfrm>
          <a:prstGeom prst="rect">
            <a:avLst/>
          </a:prstGeom>
          <a:noFill/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1952" y="3399982"/>
            <a:ext cx="451143" cy="445047"/>
          </a:xfrm>
          <a:prstGeom prst="rect">
            <a:avLst/>
          </a:prstGeom>
          <a:noFill/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8505" y="3394235"/>
            <a:ext cx="451143" cy="445047"/>
          </a:xfrm>
          <a:prstGeom prst="rect">
            <a:avLst/>
          </a:prstGeom>
          <a:noFill/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2829" y="4277186"/>
            <a:ext cx="451143" cy="445047"/>
          </a:xfrm>
          <a:prstGeom prst="rect">
            <a:avLst/>
          </a:prstGeom>
          <a:noFill/>
        </p:spPr>
      </p:pic>
      <p:pic>
        <p:nvPicPr>
          <p:cNvPr id="70" name="Рисунок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607" y="4325041"/>
            <a:ext cx="451143" cy="445047"/>
          </a:xfrm>
          <a:prstGeom prst="rect">
            <a:avLst/>
          </a:prstGeom>
          <a:noFill/>
        </p:spPr>
      </p:pic>
      <p:pic>
        <p:nvPicPr>
          <p:cNvPr id="71" name="Рисунок 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981" y="4298486"/>
            <a:ext cx="451143" cy="445047"/>
          </a:xfrm>
          <a:prstGeom prst="rect">
            <a:avLst/>
          </a:prstGeom>
          <a:noFill/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420" y="4325041"/>
            <a:ext cx="451143" cy="445047"/>
          </a:xfrm>
          <a:prstGeom prst="rect">
            <a:avLst/>
          </a:prstGeom>
          <a:noFill/>
        </p:spPr>
      </p:pic>
      <p:pic>
        <p:nvPicPr>
          <p:cNvPr id="74" name="Рисунок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420" y="4283577"/>
            <a:ext cx="451143" cy="445047"/>
          </a:xfrm>
          <a:prstGeom prst="rect">
            <a:avLst/>
          </a:prstGeom>
          <a:noFill/>
        </p:spPr>
      </p:pic>
      <p:pic>
        <p:nvPicPr>
          <p:cNvPr id="75" name="Рисунок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4405" y="4298486"/>
            <a:ext cx="451143" cy="445047"/>
          </a:xfrm>
          <a:prstGeom prst="rect">
            <a:avLst/>
          </a:prstGeom>
          <a:noFill/>
        </p:spPr>
      </p:pic>
      <p:pic>
        <p:nvPicPr>
          <p:cNvPr id="76" name="Рисунок 7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2750" y="4306898"/>
            <a:ext cx="451143" cy="445047"/>
          </a:xfrm>
          <a:prstGeom prst="rect">
            <a:avLst/>
          </a:prstGeom>
          <a:noFill/>
        </p:spPr>
      </p:pic>
      <p:pic>
        <p:nvPicPr>
          <p:cNvPr id="77" name="Рисунок 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232" y="5148109"/>
            <a:ext cx="451143" cy="445047"/>
          </a:xfrm>
          <a:prstGeom prst="rect">
            <a:avLst/>
          </a:prstGeom>
          <a:noFill/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1572" y="5153797"/>
            <a:ext cx="451143" cy="445047"/>
          </a:xfrm>
          <a:prstGeom prst="rect">
            <a:avLst/>
          </a:prstGeom>
          <a:noFill/>
        </p:spPr>
      </p:pic>
      <p:pic>
        <p:nvPicPr>
          <p:cNvPr id="79" name="Рисунок 7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729" y="4741857"/>
            <a:ext cx="451143" cy="445047"/>
          </a:xfrm>
          <a:prstGeom prst="rect">
            <a:avLst/>
          </a:prstGeom>
          <a:noFill/>
        </p:spPr>
      </p:pic>
      <p:pic>
        <p:nvPicPr>
          <p:cNvPr id="80" name="Рисунок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0668" y="4726315"/>
            <a:ext cx="451143" cy="445047"/>
          </a:xfrm>
          <a:prstGeom prst="rect">
            <a:avLst/>
          </a:prstGeom>
          <a:noFill/>
        </p:spPr>
      </p:pic>
      <p:pic>
        <p:nvPicPr>
          <p:cNvPr id="81" name="Рисунок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481" y="4730237"/>
            <a:ext cx="451143" cy="445047"/>
          </a:xfrm>
          <a:prstGeom prst="rect">
            <a:avLst/>
          </a:prstGeom>
          <a:noFill/>
        </p:spPr>
      </p:pic>
      <p:pic>
        <p:nvPicPr>
          <p:cNvPr id="82" name="Рисунок 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4255" y="4743127"/>
            <a:ext cx="451143" cy="445047"/>
          </a:xfrm>
          <a:prstGeom prst="rect">
            <a:avLst/>
          </a:prstGeom>
          <a:noFill/>
        </p:spPr>
      </p:pic>
      <p:pic>
        <p:nvPicPr>
          <p:cNvPr id="83" name="Рисунок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825" y="4733122"/>
            <a:ext cx="451143" cy="445047"/>
          </a:xfrm>
          <a:prstGeom prst="rect">
            <a:avLst/>
          </a:prstGeom>
          <a:noFill/>
        </p:spPr>
      </p:pic>
      <p:pic>
        <p:nvPicPr>
          <p:cNvPr id="85" name="Рисунок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4377" y="4717263"/>
            <a:ext cx="451143" cy="445047"/>
          </a:xfrm>
          <a:prstGeom prst="rect">
            <a:avLst/>
          </a:prstGeom>
          <a:noFill/>
        </p:spPr>
      </p:pic>
      <p:pic>
        <p:nvPicPr>
          <p:cNvPr id="86" name="Рисунок 8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0395" y="4271312"/>
            <a:ext cx="451143" cy="445047"/>
          </a:xfrm>
          <a:prstGeom prst="rect">
            <a:avLst/>
          </a:prstGeom>
          <a:noFill/>
        </p:spPr>
      </p:pic>
      <p:pic>
        <p:nvPicPr>
          <p:cNvPr id="87" name="Рисунок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152" y="4267198"/>
            <a:ext cx="451143" cy="445047"/>
          </a:xfrm>
          <a:prstGeom prst="rect">
            <a:avLst/>
          </a:prstGeom>
          <a:noFill/>
        </p:spPr>
      </p:pic>
      <p:pic>
        <p:nvPicPr>
          <p:cNvPr id="88" name="Рисунок 8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279" y="4273275"/>
            <a:ext cx="451143" cy="445047"/>
          </a:xfrm>
          <a:prstGeom prst="rect">
            <a:avLst/>
          </a:prstGeom>
          <a:noFill/>
        </p:spPr>
      </p:pic>
      <p:pic>
        <p:nvPicPr>
          <p:cNvPr id="89" name="Рисунок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417" y="5633061"/>
            <a:ext cx="451143" cy="445047"/>
          </a:xfrm>
          <a:prstGeom prst="rect">
            <a:avLst/>
          </a:prstGeom>
          <a:noFill/>
        </p:spPr>
      </p:pic>
      <p:pic>
        <p:nvPicPr>
          <p:cNvPr id="90" name="Рисунок 8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2160" y="5644676"/>
            <a:ext cx="451143" cy="445047"/>
          </a:xfrm>
          <a:prstGeom prst="rect">
            <a:avLst/>
          </a:prstGeom>
          <a:noFill/>
        </p:spPr>
      </p:pic>
      <p:pic>
        <p:nvPicPr>
          <p:cNvPr id="91" name="Рисунок 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177" y="5622295"/>
            <a:ext cx="451143" cy="445047"/>
          </a:xfrm>
          <a:prstGeom prst="rect">
            <a:avLst/>
          </a:prstGeom>
          <a:noFill/>
        </p:spPr>
      </p:pic>
      <p:pic>
        <p:nvPicPr>
          <p:cNvPr id="92" name="Рисунок 9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9319" y="5183325"/>
            <a:ext cx="451143" cy="445047"/>
          </a:xfrm>
          <a:prstGeom prst="rect">
            <a:avLst/>
          </a:prstGeom>
          <a:noFill/>
        </p:spPr>
      </p:pic>
      <p:pic>
        <p:nvPicPr>
          <p:cNvPr id="93" name="Рисунок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139" y="5198780"/>
            <a:ext cx="451143" cy="445047"/>
          </a:xfrm>
          <a:prstGeom prst="rect">
            <a:avLst/>
          </a:prstGeom>
          <a:noFill/>
        </p:spPr>
      </p:pic>
      <p:pic>
        <p:nvPicPr>
          <p:cNvPr id="94" name="Рисунок 9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3303" y="5188616"/>
            <a:ext cx="451143" cy="445047"/>
          </a:xfrm>
          <a:prstGeom prst="rect">
            <a:avLst/>
          </a:prstGeom>
          <a:noFill/>
        </p:spPr>
      </p:pic>
      <p:pic>
        <p:nvPicPr>
          <p:cNvPr id="95" name="Рисунок 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842" y="5159874"/>
            <a:ext cx="451143" cy="445047"/>
          </a:xfrm>
          <a:prstGeom prst="rect">
            <a:avLst/>
          </a:prstGeom>
          <a:noFill/>
        </p:spPr>
      </p:pic>
      <p:pic>
        <p:nvPicPr>
          <p:cNvPr id="97" name="Рисунок 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5939" y="5593153"/>
            <a:ext cx="451143" cy="445047"/>
          </a:xfrm>
          <a:prstGeom prst="rect">
            <a:avLst/>
          </a:prstGeom>
          <a:noFill/>
        </p:spPr>
      </p:pic>
      <p:pic>
        <p:nvPicPr>
          <p:cNvPr id="98" name="Рисунок 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8526" y="5593154"/>
            <a:ext cx="451143" cy="445047"/>
          </a:xfrm>
          <a:prstGeom prst="rect">
            <a:avLst/>
          </a:prstGeom>
          <a:noFill/>
        </p:spPr>
      </p:pic>
      <p:pic>
        <p:nvPicPr>
          <p:cNvPr id="99" name="Рисунок 9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9715" y="5593155"/>
            <a:ext cx="451143" cy="445047"/>
          </a:xfrm>
          <a:prstGeom prst="rect">
            <a:avLst/>
          </a:prstGeom>
          <a:noFill/>
        </p:spPr>
      </p:pic>
      <p:pic>
        <p:nvPicPr>
          <p:cNvPr id="100" name="Рисунок 9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5742" y="5593156"/>
            <a:ext cx="451143" cy="445047"/>
          </a:xfrm>
          <a:prstGeom prst="rect">
            <a:avLst/>
          </a:prstGeom>
          <a:noFill/>
        </p:spPr>
      </p:pic>
      <p:pic>
        <p:nvPicPr>
          <p:cNvPr id="101" name="Рисунок 1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8531" y="5604532"/>
            <a:ext cx="451143" cy="445047"/>
          </a:xfrm>
          <a:prstGeom prst="rect">
            <a:avLst/>
          </a:prstGeom>
          <a:noFill/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538" y="5615606"/>
            <a:ext cx="451143" cy="445047"/>
          </a:xfrm>
          <a:prstGeom prst="rect">
            <a:avLst/>
          </a:prstGeom>
          <a:noFill/>
        </p:spPr>
      </p:pic>
      <p:pic>
        <p:nvPicPr>
          <p:cNvPr id="104" name="Рисунок 1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3355" y="5619763"/>
            <a:ext cx="451143" cy="445047"/>
          </a:xfrm>
          <a:prstGeom prst="rect">
            <a:avLst/>
          </a:prstGeom>
          <a:noFill/>
        </p:spPr>
      </p:pic>
      <p:sp>
        <p:nvSpPr>
          <p:cNvPr id="105" name="Скругленный прямоугольник 104"/>
          <p:cNvSpPr/>
          <p:nvPr/>
        </p:nvSpPr>
        <p:spPr>
          <a:xfrm>
            <a:off x="4400423" y="1153548"/>
            <a:ext cx="456466" cy="44983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6" name="Рисунок 1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311" y="1147689"/>
            <a:ext cx="451143" cy="445047"/>
          </a:xfrm>
          <a:prstGeom prst="rect">
            <a:avLst/>
          </a:prstGeom>
        </p:spPr>
      </p:pic>
      <p:pic>
        <p:nvPicPr>
          <p:cNvPr id="107" name="Рисунок 10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8471" y="1597428"/>
            <a:ext cx="469433" cy="463336"/>
          </a:xfrm>
          <a:prstGeom prst="rect">
            <a:avLst/>
          </a:prstGeom>
        </p:spPr>
      </p:pic>
      <p:pic>
        <p:nvPicPr>
          <p:cNvPr id="108" name="Рисунок 10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6753" y="2037247"/>
            <a:ext cx="469433" cy="463336"/>
          </a:xfrm>
          <a:prstGeom prst="rect">
            <a:avLst/>
          </a:prstGeom>
        </p:spPr>
      </p:pic>
      <p:pic>
        <p:nvPicPr>
          <p:cNvPr id="109" name="Рисунок 10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096" y="2495294"/>
            <a:ext cx="469433" cy="463336"/>
          </a:xfrm>
          <a:prstGeom prst="rect">
            <a:avLst/>
          </a:prstGeom>
        </p:spPr>
      </p:pic>
      <p:pic>
        <p:nvPicPr>
          <p:cNvPr id="110" name="Рисунок 10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0208" y="2930335"/>
            <a:ext cx="469433" cy="463336"/>
          </a:xfrm>
          <a:prstGeom prst="rect">
            <a:avLst/>
          </a:prstGeom>
        </p:spPr>
      </p:pic>
      <p:pic>
        <p:nvPicPr>
          <p:cNvPr id="111" name="Рисунок 1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263" y="3407150"/>
            <a:ext cx="469433" cy="463336"/>
          </a:xfrm>
          <a:prstGeom prst="rect">
            <a:avLst/>
          </a:prstGeom>
        </p:spPr>
      </p:pic>
      <p:pic>
        <p:nvPicPr>
          <p:cNvPr id="112" name="Рисунок 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2208" y="3855331"/>
            <a:ext cx="469433" cy="463336"/>
          </a:xfrm>
          <a:prstGeom prst="rect">
            <a:avLst/>
          </a:prstGeom>
        </p:spPr>
      </p:pic>
      <p:pic>
        <p:nvPicPr>
          <p:cNvPr id="113" name="Рисунок 1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212" y="4283728"/>
            <a:ext cx="469433" cy="463336"/>
          </a:xfrm>
          <a:prstGeom prst="rect">
            <a:avLst/>
          </a:prstGeom>
        </p:spPr>
      </p:pic>
      <p:pic>
        <p:nvPicPr>
          <p:cNvPr id="114" name="Рисунок 1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9834" y="4711948"/>
            <a:ext cx="469433" cy="463336"/>
          </a:xfrm>
          <a:prstGeom prst="rect">
            <a:avLst/>
          </a:prstGeom>
        </p:spPr>
      </p:pic>
      <p:pic>
        <p:nvPicPr>
          <p:cNvPr id="115" name="Рисунок 1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5519" y="5159873"/>
            <a:ext cx="469433" cy="463336"/>
          </a:xfrm>
          <a:prstGeom prst="rect">
            <a:avLst/>
          </a:prstGeom>
        </p:spPr>
      </p:pic>
      <p:pic>
        <p:nvPicPr>
          <p:cNvPr id="116" name="Рисунок 1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6592" y="5588593"/>
            <a:ext cx="469433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67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6950" y="671869"/>
            <a:ext cx="20392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/>
              <a:t>голу</a:t>
            </a:r>
            <a:endParaRPr lang="ru-RU" sz="8000" dirty="0"/>
          </a:p>
        </p:txBody>
      </p:sp>
      <p:sp>
        <p:nvSpPr>
          <p:cNvPr id="3" name="TextBox 2"/>
          <p:cNvSpPr txBox="1"/>
          <p:nvPr/>
        </p:nvSpPr>
        <p:spPr>
          <a:xfrm>
            <a:off x="1819275" y="3066958"/>
            <a:ext cx="36808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err="1" smtClean="0"/>
              <a:t>шеринав</a:t>
            </a:r>
            <a:endParaRPr lang="ru-RU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7856429" y="671869"/>
            <a:ext cx="29608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err="1" smtClean="0"/>
              <a:t>ренько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7200900" y="3066957"/>
            <a:ext cx="33193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err="1" smtClean="0"/>
              <a:t>тонарос</a:t>
            </a:r>
            <a:endParaRPr lang="ru-RU" sz="7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6990" y="4267286"/>
            <a:ext cx="3165010" cy="2590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0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829965"/>
              </p:ext>
            </p:extLst>
          </p:nvPr>
        </p:nvGraphicFramePr>
        <p:xfrm>
          <a:off x="2728912" y="1301667"/>
          <a:ext cx="7815258" cy="1162176"/>
        </p:xfrm>
        <a:graphic>
          <a:graphicData uri="http://schemas.openxmlformats.org/drawingml/2006/table">
            <a:tbl>
              <a:tblPr/>
              <a:tblGrid>
                <a:gridCol w="1145176">
                  <a:extLst>
                    <a:ext uri="{9D8B030D-6E8A-4147-A177-3AD203B41FA5}">
                      <a16:colId xmlns:a16="http://schemas.microsoft.com/office/drawing/2014/main" val="2698050635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301717802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623390230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2362271678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1025341594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3761445254"/>
                    </a:ext>
                  </a:extLst>
                </a:gridCol>
                <a:gridCol w="781375">
                  <a:extLst>
                    <a:ext uri="{9D8B030D-6E8A-4147-A177-3AD203B41FA5}">
                      <a16:colId xmlns:a16="http://schemas.microsoft.com/office/drawing/2014/main" val="1347561884"/>
                    </a:ext>
                  </a:extLst>
                </a:gridCol>
                <a:gridCol w="552643">
                  <a:extLst>
                    <a:ext uri="{9D8B030D-6E8A-4147-A177-3AD203B41FA5}">
                      <a16:colId xmlns:a16="http://schemas.microsoft.com/office/drawing/2014/main" val="1748904845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2364402668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2195171375"/>
                    </a:ext>
                  </a:extLst>
                </a:gridCol>
                <a:gridCol w="667008">
                  <a:extLst>
                    <a:ext uri="{9D8B030D-6E8A-4147-A177-3AD203B41FA5}">
                      <a16:colId xmlns:a16="http://schemas.microsoft.com/office/drawing/2014/main" val="3567862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209226"/>
                  </a:ext>
                </a:extLst>
              </a:tr>
              <a:tr h="244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Вариант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</a:rPr>
                        <a:t>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202359"/>
                  </a:ext>
                </a:extLst>
              </a:tr>
              <a:tr h="244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Вариант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369681"/>
                  </a:ext>
                </a:extLst>
              </a:tr>
              <a:tr h="244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Вариант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Б/Г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708416"/>
                  </a:ext>
                </a:extLst>
              </a:tr>
              <a:tr h="244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Вариант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А/В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01163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28912" y="1208173"/>
            <a:ext cx="133826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 ответов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44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52437"/>
            <a:ext cx="7943850" cy="595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9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2507" y="224367"/>
            <a:ext cx="826462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Инструкция по выполнению работы</a:t>
            </a:r>
            <a:r>
              <a:rPr lang="ru-RU" sz="2000" dirty="0" smtClean="0"/>
              <a:t>.</a:t>
            </a:r>
          </a:p>
          <a:p>
            <a:pPr algn="ctr"/>
            <a:endParaRPr lang="ru-RU" sz="2000" dirty="0" smtClean="0"/>
          </a:p>
          <a:p>
            <a:r>
              <a:rPr lang="ru-RU" sz="2000" dirty="0" smtClean="0"/>
              <a:t>1.</a:t>
            </a:r>
            <a:r>
              <a:rPr lang="ru-RU" sz="2000" dirty="0" smtClean="0"/>
              <a:t>Собери </a:t>
            </a:r>
            <a:r>
              <a:rPr lang="ru-RU" sz="2000" dirty="0" smtClean="0"/>
              <a:t>любую </a:t>
            </a:r>
            <a:r>
              <a:rPr lang="ru-RU" sz="2000" dirty="0" smtClean="0"/>
              <a:t>геометрическую фигуру </a:t>
            </a:r>
            <a:r>
              <a:rPr lang="ru-RU" sz="2000" dirty="0" smtClean="0"/>
              <a:t>из деталей </a:t>
            </a:r>
            <a:r>
              <a:rPr lang="ru-RU" sz="2000" dirty="0" smtClean="0"/>
              <a:t>металлического конструктора</a:t>
            </a:r>
            <a:endParaRPr lang="ru-RU" sz="2000" dirty="0" smtClean="0"/>
          </a:p>
          <a:p>
            <a:r>
              <a:rPr lang="ru-RU" sz="2000" dirty="0" smtClean="0"/>
              <a:t>2. Расслабь соединение и измени ее форму. </a:t>
            </a:r>
            <a:r>
              <a:rPr lang="ru-RU" sz="2000" dirty="0" smtClean="0"/>
              <a:t>Что у тебя получилось?</a:t>
            </a:r>
            <a:endParaRPr lang="ru-RU" sz="2000" dirty="0"/>
          </a:p>
          <a:p>
            <a:r>
              <a:rPr lang="ru-RU" sz="2000" dirty="0" smtClean="0"/>
              <a:t>3. Собери из деталей конструктора треугольник.</a:t>
            </a:r>
          </a:p>
          <a:p>
            <a:r>
              <a:rPr lang="ru-RU" sz="2000" dirty="0" smtClean="0"/>
              <a:t>4. Расслабь соединение и попробуй изменить его форму.</a:t>
            </a:r>
          </a:p>
          <a:p>
            <a:r>
              <a:rPr lang="ru-RU" sz="2000" dirty="0" smtClean="0"/>
              <a:t>5. Сделай вывод</a:t>
            </a:r>
            <a:r>
              <a:rPr lang="ru-RU" sz="2000" dirty="0" smtClean="0"/>
              <a:t>.</a:t>
            </a:r>
          </a:p>
          <a:p>
            <a:pPr>
              <a:spcAft>
                <a:spcPts val="0"/>
              </a:spcAft>
            </a:pPr>
            <a:r>
              <a:rPr lang="ru-RU" sz="2000" dirty="0" smtClean="0"/>
              <a:t>6. «Понаблюдай вокруг себя». </a:t>
            </a:r>
            <a:r>
              <a:rPr lang="ru-RU" sz="2000" kern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</a:t>
            </a:r>
            <a:r>
              <a:rPr lang="ru-RU" sz="2000" kern="5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два слайда, </a:t>
            </a:r>
            <a:r>
              <a:rPr lang="ru-RU" sz="2000" kern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000" kern="5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одном из которых  </a:t>
            </a:r>
            <a:r>
              <a:rPr lang="ru-RU" sz="2000" kern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будет представлена информация о том, как используется жесткость треугольника в повседневной жизни. Это должна быть не картинка из интернета, а ваша фотография. </a:t>
            </a:r>
            <a:r>
              <a:rPr lang="ru-RU" sz="2000" kern="5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(например: терка для овощей бывает треугольной формы. Если бы треугольник не был жесткой фигурой, то она бы складывалась и твердые овощи мы бы не смогли тереть на ней.) А на другом- фото вашего результата эксперимента по определению жесткости треугольника.</a:t>
            </a:r>
            <a:endParaRPr lang="ru-RU" sz="2000" kern="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837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210</TotalTime>
  <Words>210</Words>
  <Application>Microsoft Office PowerPoint</Application>
  <PresentationFormat>Широкоэкранный</PresentationFormat>
  <Paragraphs>68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Corbel</vt:lpstr>
      <vt:lpstr>Times New Roman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Солонкина Ольга Владимировна</dc:creator>
  <cp:lastModifiedBy>Солонкина Ольга Владимировна</cp:lastModifiedBy>
  <cp:revision>8</cp:revision>
  <dcterms:created xsi:type="dcterms:W3CDTF">2021-04-29T03:42:10Z</dcterms:created>
  <dcterms:modified xsi:type="dcterms:W3CDTF">2021-05-04T05:43:27Z</dcterms:modified>
</cp:coreProperties>
</file>