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3" r:id="rId15"/>
    <p:sldId id="272" r:id="rId16"/>
    <p:sldId id="271" r:id="rId17"/>
    <p:sldId id="270" r:id="rId18"/>
    <p:sldId id="280" r:id="rId19"/>
    <p:sldId id="283" r:id="rId20"/>
    <p:sldId id="282" r:id="rId21"/>
    <p:sldId id="281" r:id="rId22"/>
    <p:sldId id="279" r:id="rId23"/>
    <p:sldId id="276" r:id="rId24"/>
    <p:sldId id="259" r:id="rId25"/>
    <p:sldId id="275" r:id="rId26"/>
    <p:sldId id="278" r:id="rId27"/>
    <p:sldId id="277" r:id="rId28"/>
    <p:sldId id="286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96B9-1BA3-4B7C-BFBD-065FE78ABE7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20800-ECC7-4514-956B-F7CBDFF7E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0800-ECC7-4514-956B-F7CBDFF7E3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0800-ECC7-4514-956B-F7CBDFF7E3F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0800-ECC7-4514-956B-F7CBDFF7E3F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934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56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332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73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42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77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435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8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927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48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328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F142-3E18-48F6-922B-EB142CA30E5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106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2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b4/c0/ce/b4c0ce968924d527b654b37f8d3c3b9a.png" TargetMode="External"/><Relationship Id="rId2" Type="http://schemas.openxmlformats.org/officeDocument/2006/relationships/hyperlink" Target="https://fsd.multiurok.ru/html/2020/01/16/s_5e2086e14021a/1319239_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hportal.ru/load/305-6-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Администратор\Desktop\1319239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44000" cy="6286544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7358082" y="6072206"/>
            <a:ext cx="1428760" cy="428628"/>
          </a:xfrm>
          <a:prstGeom prst="rightArrow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0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He was the first Russian writer who visited Sakhalin and wrote about it.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4286256"/>
            <a:ext cx="358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A. P. Chekhov</a:t>
            </a: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357166"/>
            <a:ext cx="76815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858148" y="6286520"/>
            <a:ext cx="1000132" cy="35719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285728"/>
            <a:ext cx="6715172" cy="92869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 BATTLES AND THEIR HEROUS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661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357562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Which poet wrote a poem about Russian women?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4143380"/>
            <a:ext cx="3509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N. A. </a:t>
            </a:r>
            <a:r>
              <a:rPr lang="en-US" sz="4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Nekrasov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285728"/>
            <a:ext cx="76815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715272" y="6286520"/>
            <a:ext cx="1000132" cy="35719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12" name="Горизонтальный свиток 11"/>
          <p:cNvSpPr/>
          <p:nvPr/>
        </p:nvSpPr>
        <p:spPr>
          <a:xfrm>
            <a:off x="1285852" y="285728"/>
            <a:ext cx="6572296" cy="92869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 BATTLES AND THEIR HEROUS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93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357562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Which Russian poet said: "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Люблю грозу в начале мая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?"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4143380"/>
            <a:ext cx="3223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F. I. </a:t>
            </a:r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Tutchev</a:t>
            </a: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428604"/>
            <a:ext cx="82266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572396" y="6286520"/>
            <a:ext cx="1143008" cy="35719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12" name="Горизонтальный свиток 11"/>
          <p:cNvSpPr/>
          <p:nvPr/>
        </p:nvSpPr>
        <p:spPr>
          <a:xfrm>
            <a:off x="1214414" y="428604"/>
            <a:ext cx="6715172" cy="8572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 BATTLES AND THEIR HEROUS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64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357562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This famous hero could not save his own life by singing his song.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5" y="428625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Kolobok</a:t>
            </a: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357166"/>
            <a:ext cx="89960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786710" y="6215082"/>
            <a:ext cx="1000132" cy="42862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357166"/>
            <a:ext cx="6715172" cy="8572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RUSSIAN LITERATURE AND FOLCLORE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42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This work is devoted to the events that happened to one of the Russian princes in 1185.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071942"/>
            <a:ext cx="735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A Word about Igor's Regiment</a:t>
            </a: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428604"/>
            <a:ext cx="76815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786710" y="6286520"/>
            <a:ext cx="1000132" cy="35719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04664"/>
            <a:ext cx="6715172" cy="952634"/>
          </a:xfrm>
          <a:prstGeom prst="horizontalScroll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RUSSIAN LITERATURE AND FOLCLORE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19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This Pushkin tale finishes with the words: "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ложь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 в ней намёк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добрым молодцам урок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..."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214818"/>
            <a:ext cx="735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The Tale about a Golden Cock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428604"/>
            <a:ext cx="76815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715272" y="6286520"/>
            <a:ext cx="1143008" cy="35719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04664"/>
            <a:ext cx="6715172" cy="881196"/>
          </a:xfrm>
          <a:prstGeom prst="horizontalScroll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RUSSIAN LITERATURE AND FOLCLORE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91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This scientist wrote a poem which is called "Glass Is Useful"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4214818"/>
            <a:ext cx="4295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M. V. </a:t>
            </a:r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Lomonosov</a:t>
            </a: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428604"/>
            <a:ext cx="76815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715272" y="6357958"/>
            <a:ext cx="1000132" cy="35719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04664"/>
            <a:ext cx="6715172" cy="881196"/>
          </a:xfrm>
          <a:prstGeom prst="horizontalScroll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RUSSIAN LITERATURE AND FOLCLORE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82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British people call this toy “A Russian doll”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4286256"/>
            <a:ext cx="365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Matryoshka</a:t>
            </a: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357166"/>
            <a:ext cx="76815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929586" y="6357958"/>
            <a:ext cx="928694" cy="35719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04664"/>
            <a:ext cx="6572296" cy="809758"/>
          </a:xfrm>
          <a:prstGeom prst="horizontalScroll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RUSSIAN LITERATURE AND FOLCLORE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4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214686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man who opened a large museum in Moscow, which is named after him.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5929330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C00000"/>
                </a:solidFill>
                <a:latin typeface="Bookman Old Style" pitchFamily="18" charset="0"/>
              </a:rPr>
              <a:t>P</a:t>
            </a:r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. M. Tretyakov,1856 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357166"/>
            <a:ext cx="76174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Администратор\Desktop\30258560048558650_d8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786058"/>
            <a:ext cx="4286280" cy="3214710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858148" y="6143644"/>
            <a:ext cx="1143008" cy="35719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04664"/>
            <a:ext cx="6500858" cy="80975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PAINTING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39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71448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artist who painted the painting "Morning in the pine forest“.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6088559"/>
            <a:ext cx="4795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I. I. </a:t>
            </a:r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Shishkin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500042"/>
            <a:ext cx="81304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I.Shishkin-Utro-v-sosnovom-lesu-768x5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428868"/>
            <a:ext cx="4714908" cy="3628269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786710" y="6286520"/>
            <a:ext cx="1071570" cy="42860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28604"/>
            <a:ext cx="6572296" cy="8572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PAINTING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02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4" name="Багетная рамка 63"/>
          <p:cNvSpPr/>
          <p:nvPr/>
        </p:nvSpPr>
        <p:spPr>
          <a:xfrm>
            <a:off x="428596" y="1785926"/>
            <a:ext cx="2857520" cy="785818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 BATTLES AND THEIR HEROUS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428596" y="2714620"/>
            <a:ext cx="2857520" cy="785818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 RUSSIAN POETS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WRITERS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428596" y="3714752"/>
            <a:ext cx="2857520" cy="785818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RUSSIAN LITERATURE AND FOLCLORE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агетная рамка 64"/>
          <p:cNvSpPr/>
          <p:nvPr/>
        </p:nvSpPr>
        <p:spPr>
          <a:xfrm>
            <a:off x="428596" y="4714884"/>
            <a:ext cx="2857520" cy="785818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PAINTING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28596" y="5786454"/>
            <a:ext cx="2857520" cy="785818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HOLIDAYS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188640"/>
            <a:ext cx="7462042" cy="1033272"/>
          </a:xfrm>
          <a:prstGeom prst="horizontalScroll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en-US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Russia is my Motherland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»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571868" y="1785926"/>
            <a:ext cx="71438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643438" y="1785926"/>
            <a:ext cx="71438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715008" y="1785926"/>
            <a:ext cx="78581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30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58016" y="1785926"/>
            <a:ext cx="71438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40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929586" y="1785926"/>
            <a:ext cx="71438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50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2714620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10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643438" y="2714620"/>
            <a:ext cx="71438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20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715008" y="2714620"/>
            <a:ext cx="78581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30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858016" y="2714620"/>
            <a:ext cx="71438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40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929586" y="2714620"/>
            <a:ext cx="71438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50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714752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643438" y="3714752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20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715008" y="3714752"/>
            <a:ext cx="785818" cy="71438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30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929454" y="3714752"/>
            <a:ext cx="642942" cy="71438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40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929586" y="3714752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50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571868" y="4786322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643438" y="4786322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20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715008" y="4786322"/>
            <a:ext cx="78581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30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858016" y="4786322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40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929586" y="4786322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50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571868" y="5786454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10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43438" y="5786454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20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786446" y="5786454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30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858016" y="5786454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40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929586" y="5786454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50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9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71448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artist who painted the painting "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Burlaki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on the Volga“.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5857892"/>
            <a:ext cx="3223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I.E. </a:t>
            </a:r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Repin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76174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NZmx3vs_58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753100" cy="2952750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643834" y="6286520"/>
            <a:ext cx="1214446" cy="42860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28604"/>
            <a:ext cx="6429420" cy="8572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PAINTING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62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164305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Marinist artist who created the famous work "The Ninth Shaft“ 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«Девятый вал»)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6088559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  <a:latin typeface="Bookman Old Style" pitchFamily="18" charset="0"/>
              </a:rPr>
              <a:t>I.K. </a:t>
            </a:r>
            <a:r>
              <a:rPr lang="en-US" sz="3600" i="1" dirty="0" err="1" smtClean="0">
                <a:solidFill>
                  <a:srgbClr val="C00000"/>
                </a:solidFill>
                <a:latin typeface="Bookman Old Style" pitchFamily="18" charset="0"/>
              </a:rPr>
              <a:t>Aivazovsky</a:t>
            </a:r>
            <a:endParaRPr lang="ru-RU" sz="36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428604"/>
            <a:ext cx="76174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Администратор\Desktop\1163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71744"/>
            <a:ext cx="5550414" cy="3500461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>
            <a:off x="7786710" y="6286520"/>
            <a:ext cx="1143008" cy="42862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357166"/>
            <a:ext cx="6643734" cy="92869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PAINTING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63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64305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artist who painted the painting "Three Heroes“.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5929330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V.M. </a:t>
            </a:r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Vasnetsov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428604"/>
            <a:ext cx="76174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ed32b44303ddb9633ed63086826e136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0"/>
            <a:ext cx="4724966" cy="3490916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786710" y="6357958"/>
            <a:ext cx="1071570" cy="35719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04664"/>
            <a:ext cx="6715172" cy="88119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PAINTING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04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дминистратор\Desktop\wtCcaK7Tw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14620"/>
            <a:ext cx="3162302" cy="316230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8860" y="5929330"/>
            <a:ext cx="3652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Maslenitsa</a:t>
            </a:r>
            <a:r>
              <a:rPr lang="en-US" sz="44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4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76174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71448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What is the name of the holiday of seeing off the Russian winter?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786710" y="6286520"/>
            <a:ext cx="1071570" cy="3571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04664"/>
            <a:ext cx="6572296" cy="88119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HOLIDAY</a:t>
            </a:r>
            <a:endParaRPr lang="ru-RU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9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 large calendar holiday celebrated on the day of the summer solstice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(солнцестояние)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the longest day of the year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6088559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Ivan </a:t>
            </a:r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Kupala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500042"/>
            <a:ext cx="76174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Администратор\Desktop\tWand1cdv0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143248"/>
            <a:ext cx="2991131" cy="2771781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786710" y="6286520"/>
            <a:ext cx="1071570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04664"/>
            <a:ext cx="6500858" cy="95263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HOLIDAY</a:t>
            </a:r>
            <a:endParaRPr lang="ru-RU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92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c538554fe80e0831afb0990bf25fa6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678936"/>
            <a:ext cx="5072098" cy="3376151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357562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8176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What is the main holiday of the Tatar and Bashkir peoples?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6088559"/>
            <a:ext cx="315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Sabantuy</a:t>
            </a:r>
            <a:r>
              <a:rPr lang="en-US" sz="4400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44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428604"/>
            <a:ext cx="76174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858148" y="6286520"/>
            <a:ext cx="1071570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04664"/>
            <a:ext cx="6643734" cy="88119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spc="50" dirty="0" smtClean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HOLIDAY</a:t>
            </a:r>
            <a:endParaRPr lang="ru-RU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5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59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svya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495"/>
            <a:ext cx="4357718" cy="3268289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07181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8176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agrarian and magical songs of the festive bypass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(обход)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of the yards?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6072206"/>
            <a:ext cx="2295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C00000"/>
                </a:solidFill>
                <a:latin typeface="Bookman Old Style" pitchFamily="18" charset="0"/>
              </a:rPr>
              <a:t>Carols</a:t>
            </a:r>
            <a:endParaRPr lang="ru-RU" sz="44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500042"/>
            <a:ext cx="76174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7715272" y="6357958"/>
            <a:ext cx="1071570" cy="35716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28604"/>
            <a:ext cx="6643734" cy="103327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HOLIDAY</a:t>
            </a:r>
            <a:endParaRPr lang="ru-RU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93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img_s928769_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429000"/>
            <a:ext cx="3000396" cy="225029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50043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1643051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In Russia, for a long time, many toys were made in the form of clay whistles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(свисток)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Usually such toys were in great demand at the holiday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of farewell to winter. What was the name of this holiday?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49" y="5706834"/>
            <a:ext cx="4143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Whistleblowing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428605"/>
            <a:ext cx="82266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643834" y="6286520"/>
            <a:ext cx="1143008" cy="3571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04664"/>
            <a:ext cx="6643734" cy="80975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HOLIDAY</a:t>
            </a:r>
            <a:endParaRPr lang="ru-RU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8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16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Администратор\Desktop\winner-cup-with-gold-medal-concept-vector-43056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Информационные источники: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785927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https://fsd.multiurok.ru/html/2020/01/16/s_5e2086e14021a/1319239_2.png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https://i.pinimg.com/originals/b4/c0/ce/b4c0ce968924d527b654b37f8d3c3b9a.png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https://www.uchportal.ru/load/305-6-3</a:t>
            </a:r>
            <a:r>
              <a:rPr lang="ru-RU" smtClean="0"/>
              <a:t>  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10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01024" y="357166"/>
            <a:ext cx="76815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857364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 monument to these people is in Red Square in Moscow.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4071942"/>
            <a:ext cx="52293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monument to </a:t>
            </a:r>
            <a:r>
              <a:rPr lang="en-US" sz="4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Minin</a:t>
            </a:r>
            <a:r>
              <a:rPr lang="en-US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Pozharsky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572396" y="6215082"/>
            <a:ext cx="1143008" cy="50006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285728"/>
            <a:ext cx="6572296" cy="10001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 BATTLES AND THEIR HEROUS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91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286124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29586" y="428604"/>
            <a:ext cx="92869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178592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This battle took place in 1380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400050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The battle of </a:t>
            </a:r>
            <a:r>
              <a:rPr lang="en-US" sz="4400" i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Kulikovo</a:t>
            </a:r>
            <a:endParaRPr lang="ru-RU" sz="4400" i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7643834" y="6215082"/>
            <a:ext cx="1214446" cy="4286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357166"/>
            <a:ext cx="6500858" cy="92869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GREAT BATTLES AND THEIR HEROUS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97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50043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01024" y="357166"/>
            <a:ext cx="92869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857364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Where was the first important victory of the soviet army in 1941?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4000504"/>
            <a:ext cx="542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Near Moscow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7715272" y="6215082"/>
            <a:ext cx="1000132" cy="4286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285728"/>
            <a:ext cx="6572296" cy="92869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GREAT BATTLES AND THEIR HEROUS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66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928934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8247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This Russian writer Leo Tolstoy took part in this war.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571876"/>
            <a:ext cx="6581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The war of Sevastopol</a:t>
            </a: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357166"/>
            <a:ext cx="92869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858148" y="6286520"/>
            <a:ext cx="1000132" cy="4286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285728"/>
            <a:ext cx="6643734" cy="10001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 BATTLES AND THEIR HEROUS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86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01024" y="428604"/>
            <a:ext cx="76815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43050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This Russian prince won two very important victories over German invaders in the 13th century.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4214818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Alexander </a:t>
            </a:r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Nevsky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7786710" y="6215082"/>
            <a:ext cx="1000132" cy="4286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428604"/>
            <a:ext cx="6572296" cy="8572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 BATTLES AND THEIR HEROUS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51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50043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72462" y="357166"/>
            <a:ext cx="76815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64305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Who wrote these words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: "Скажи-ка, дядя, ведь не даром, Москва, спалённая пожаром, французу отдана?"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4429132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M. Y. Lermontov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500958" y="6215082"/>
            <a:ext cx="1285884" cy="4286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285728"/>
            <a:ext cx="6715172" cy="10001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 RUSSIAN POETS AND WRITERS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54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10" y="1856647"/>
            <a:ext cx="7745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Who is the author of the poem "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Клён ты мой опавший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"?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357694"/>
            <a:ext cx="372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Bookman Old Style" pitchFamily="18" charset="0"/>
              </a:rPr>
              <a:t>S. A. </a:t>
            </a:r>
            <a:r>
              <a:rPr lang="en-US" sz="4000" i="1" dirty="0" err="1" smtClean="0">
                <a:solidFill>
                  <a:srgbClr val="C00000"/>
                </a:solidFill>
                <a:latin typeface="Bookman Old Style" pitchFamily="18" charset="0"/>
              </a:rPr>
              <a:t>esenin</a:t>
            </a:r>
            <a:endParaRPr lang="ru-RU" sz="4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357166"/>
            <a:ext cx="89960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715272" y="6286520"/>
            <a:ext cx="1143008" cy="35719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Администратор\Desktop\указывать-сыча-учителя-2927145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4220" cy="1571612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214414" y="214290"/>
            <a:ext cx="6643734" cy="10001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 RUSSIAN POETS AND WRITERS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Администратор\Desktop\33b2e8e97a8182f854cfa26249f63821_a-male-student-wearing-a-bachelors-gown-in-cartoons-college-_523-523-400x4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43512"/>
            <a:ext cx="1714480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842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644</Words>
  <Application>Microsoft Office PowerPoint</Application>
  <PresentationFormat>Экран (4:3)</PresentationFormat>
  <Paragraphs>162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Информационные источники: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Makarenkova_O_N</cp:lastModifiedBy>
  <cp:revision>50</cp:revision>
  <dcterms:created xsi:type="dcterms:W3CDTF">2016-03-25T18:23:03Z</dcterms:created>
  <dcterms:modified xsi:type="dcterms:W3CDTF">2022-02-21T08:08:48Z</dcterms:modified>
</cp:coreProperties>
</file>