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8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F09E5-5E43-40D8-8593-5753DB24E810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2EB9-034E-47DD-B90F-D5B354946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723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F09E5-5E43-40D8-8593-5753DB24E810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2EB9-034E-47DD-B90F-D5B354946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407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F09E5-5E43-40D8-8593-5753DB24E810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2EB9-034E-47DD-B90F-D5B354946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8550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F09E5-5E43-40D8-8593-5753DB24E810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2EB9-034E-47DD-B90F-D5B354946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645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F09E5-5E43-40D8-8593-5753DB24E810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2EB9-034E-47DD-B90F-D5B354946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400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F09E5-5E43-40D8-8593-5753DB24E810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2EB9-034E-47DD-B90F-D5B354946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775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F09E5-5E43-40D8-8593-5753DB24E810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2EB9-034E-47DD-B90F-D5B354946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758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F09E5-5E43-40D8-8593-5753DB24E810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2EB9-034E-47DD-B90F-D5B354946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794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F09E5-5E43-40D8-8593-5753DB24E810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2EB9-034E-47DD-B90F-D5B354946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634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F09E5-5E43-40D8-8593-5753DB24E810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2EB9-034E-47DD-B90F-D5B354946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437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F09E5-5E43-40D8-8593-5753DB24E810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2EB9-034E-47DD-B90F-D5B354946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023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F09E5-5E43-40D8-8593-5753DB24E810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32EB9-034E-47DD-B90F-D5B354946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392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59657"/>
            <a:ext cx="9143999" cy="6212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6235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642599" cy="6492875"/>
          </a:xfrm>
        </p:spPr>
      </p:pic>
    </p:spTree>
    <p:extLst>
      <p:ext uri="{BB962C8B-B14F-4D97-AF65-F5344CB8AC3E}">
        <p14:creationId xmlns:p14="http://schemas.microsoft.com/office/powerpoint/2010/main" val="692158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599" cy="6492875"/>
          </a:xfrm>
        </p:spPr>
      </p:pic>
    </p:spTree>
    <p:extLst>
      <p:ext uri="{BB962C8B-B14F-4D97-AF65-F5344CB8AC3E}">
        <p14:creationId xmlns:p14="http://schemas.microsoft.com/office/powerpoint/2010/main" val="8922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14" y="365125"/>
            <a:ext cx="10628085" cy="6492875"/>
          </a:xfrm>
        </p:spPr>
      </p:pic>
    </p:spTree>
    <p:extLst>
      <p:ext uri="{BB962C8B-B14F-4D97-AF65-F5344CB8AC3E}">
        <p14:creationId xmlns:p14="http://schemas.microsoft.com/office/powerpoint/2010/main" val="1820547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599" cy="6492875"/>
          </a:xfrm>
        </p:spPr>
      </p:pic>
    </p:spTree>
    <p:extLst>
      <p:ext uri="{BB962C8B-B14F-4D97-AF65-F5344CB8AC3E}">
        <p14:creationId xmlns:p14="http://schemas.microsoft.com/office/powerpoint/2010/main" val="1561775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744199" cy="6492875"/>
          </a:xfrm>
        </p:spPr>
      </p:pic>
    </p:spTree>
    <p:extLst>
      <p:ext uri="{BB962C8B-B14F-4D97-AF65-F5344CB8AC3E}">
        <p14:creationId xmlns:p14="http://schemas.microsoft.com/office/powerpoint/2010/main" val="562610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599" cy="6492875"/>
          </a:xfrm>
        </p:spPr>
      </p:pic>
    </p:spTree>
    <p:extLst>
      <p:ext uri="{BB962C8B-B14F-4D97-AF65-F5344CB8AC3E}">
        <p14:creationId xmlns:p14="http://schemas.microsoft.com/office/powerpoint/2010/main" val="841641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686" y="365125"/>
            <a:ext cx="10657113" cy="6492875"/>
          </a:xfrm>
        </p:spPr>
      </p:pic>
    </p:spTree>
    <p:extLst>
      <p:ext uri="{BB962C8B-B14F-4D97-AF65-F5344CB8AC3E}">
        <p14:creationId xmlns:p14="http://schemas.microsoft.com/office/powerpoint/2010/main" val="2323984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599" cy="6492875"/>
          </a:xfrm>
        </p:spPr>
      </p:pic>
    </p:spTree>
    <p:extLst>
      <p:ext uri="{BB962C8B-B14F-4D97-AF65-F5344CB8AC3E}">
        <p14:creationId xmlns:p14="http://schemas.microsoft.com/office/powerpoint/2010/main" val="1355632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599" cy="6492875"/>
          </a:xfrm>
        </p:spPr>
      </p:pic>
    </p:spTree>
    <p:extLst>
      <p:ext uri="{BB962C8B-B14F-4D97-AF65-F5344CB8AC3E}">
        <p14:creationId xmlns:p14="http://schemas.microsoft.com/office/powerpoint/2010/main" val="39859620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Широкоэкранный</PresentationFormat>
  <Paragraphs>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учителя</dc:creator>
  <cp:lastModifiedBy>учителя</cp:lastModifiedBy>
  <cp:revision>1</cp:revision>
  <dcterms:created xsi:type="dcterms:W3CDTF">2021-04-19T08:36:35Z</dcterms:created>
  <dcterms:modified xsi:type="dcterms:W3CDTF">2021-04-19T08:44:23Z</dcterms:modified>
</cp:coreProperties>
</file>