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0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55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4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40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7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5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9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3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3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02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F09E5-5E43-40D8-8593-5753DB24E81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2EB9-034E-47DD-B90F-D5B3549465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9657"/>
            <a:ext cx="9143999" cy="621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2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42599" cy="6492875"/>
          </a:xfrm>
        </p:spPr>
      </p:pic>
    </p:spTree>
    <p:extLst>
      <p:ext uri="{BB962C8B-B14F-4D97-AF65-F5344CB8AC3E}">
        <p14:creationId xmlns:p14="http://schemas.microsoft.com/office/powerpoint/2010/main" val="6921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892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4" y="365125"/>
            <a:ext cx="10628085" cy="6492875"/>
          </a:xfrm>
        </p:spPr>
      </p:pic>
    </p:spTree>
    <p:extLst>
      <p:ext uri="{BB962C8B-B14F-4D97-AF65-F5344CB8AC3E}">
        <p14:creationId xmlns:p14="http://schemas.microsoft.com/office/powerpoint/2010/main" val="182054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156177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744199" cy="6492875"/>
          </a:xfrm>
        </p:spPr>
      </p:pic>
    </p:spTree>
    <p:extLst>
      <p:ext uri="{BB962C8B-B14F-4D97-AF65-F5344CB8AC3E}">
        <p14:creationId xmlns:p14="http://schemas.microsoft.com/office/powerpoint/2010/main" val="56261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841641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6" y="365125"/>
            <a:ext cx="10657113" cy="6492875"/>
          </a:xfrm>
        </p:spPr>
      </p:pic>
    </p:spTree>
    <p:extLst>
      <p:ext uri="{BB962C8B-B14F-4D97-AF65-F5344CB8AC3E}">
        <p14:creationId xmlns:p14="http://schemas.microsoft.com/office/powerpoint/2010/main" val="232398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135563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6492875"/>
          </a:xfrm>
        </p:spPr>
      </p:pic>
    </p:spTree>
    <p:extLst>
      <p:ext uri="{BB962C8B-B14F-4D97-AF65-F5344CB8AC3E}">
        <p14:creationId xmlns:p14="http://schemas.microsoft.com/office/powerpoint/2010/main" val="3985962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учителя</dc:creator>
  <cp:lastModifiedBy>учителя</cp:lastModifiedBy>
  <cp:revision>1</cp:revision>
  <dcterms:created xsi:type="dcterms:W3CDTF">2021-04-19T08:36:35Z</dcterms:created>
  <dcterms:modified xsi:type="dcterms:W3CDTF">2021-04-19T08:44:23Z</dcterms:modified>
</cp:coreProperties>
</file>