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5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48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5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073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28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6170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432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81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43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53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53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52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91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18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6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1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028F-895C-4DF0-A8A7-207569EDCF34}" type="datetimeFigureOut">
              <a:rPr lang="ru-RU" smtClean="0"/>
              <a:t>25.02.2022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29065A-D52D-4DFE-9549-F5F96923AC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626" y="1197517"/>
            <a:ext cx="5549038" cy="420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609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57" y="3993604"/>
            <a:ext cx="4503767" cy="28643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97" y="3769822"/>
            <a:ext cx="4762500" cy="29718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706" y="76232"/>
            <a:ext cx="5223163" cy="391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5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6815" y="490452"/>
            <a:ext cx="3142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Применяем  на практике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497413"/>
              </p:ext>
            </p:extLst>
          </p:nvPr>
        </p:nvGraphicFramePr>
        <p:xfrm>
          <a:off x="2286922" y="2265833"/>
          <a:ext cx="8128000" cy="1063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0277088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24226738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0127826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0144135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72266401"/>
                    </a:ext>
                  </a:extLst>
                </a:gridCol>
              </a:tblGrid>
              <a:tr h="311784">
                <a:tc>
                  <a:txBody>
                    <a:bodyPr/>
                    <a:lstStyle/>
                    <a:p>
                      <a:r>
                        <a:rPr lang="ru-RU" dirty="0" smtClean="0"/>
                        <a:t>1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группа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737688"/>
                  </a:ext>
                </a:extLst>
              </a:tr>
              <a:tr h="69759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С.215 №529(2)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С.215№529(4)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С.215 №530(3)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С.216 № 535(1)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С.176№ 441(2)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910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788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3566" y="649383"/>
            <a:ext cx="7412528" cy="566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3911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33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Солонкина Ольга Владимировна</dc:creator>
  <cp:lastModifiedBy>Солонкина Ольга Владимировна</cp:lastModifiedBy>
  <cp:revision>3</cp:revision>
  <dcterms:created xsi:type="dcterms:W3CDTF">2022-02-25T04:22:50Z</dcterms:created>
  <dcterms:modified xsi:type="dcterms:W3CDTF">2022-02-25T04:42:23Z</dcterms:modified>
</cp:coreProperties>
</file>