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Barlow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-534" y="-10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656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3415546"/>
            <a:ext cx="73818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не стать жертвой вербовщиков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762714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44444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в зоне риска!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81063" y="2091333"/>
            <a:ext cx="6276737" cy="83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5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14-18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620685" y="323671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Возрастная группа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1063" y="3737372"/>
            <a:ext cx="627673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Самый уязвимый период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72482" y="2091333"/>
            <a:ext cx="6276856" cy="83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5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24/7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212223" y="323671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 интернете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72482" y="3737372"/>
            <a:ext cx="6276856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Постоянная доступность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81063" y="4675108"/>
            <a:ext cx="290024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Почему именно ты?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81063" y="5276493"/>
            <a:ext cx="612707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Активен в соцсетях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Может не хватать денег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Легче манипулировать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629882" y="4706541"/>
            <a:ext cx="6127075" cy="2477095"/>
          </a:xfrm>
          <a:prstGeom prst="roundRect">
            <a:avLst>
              <a:gd name="adj" fmla="val 15246"/>
            </a:avLst>
          </a:prstGeom>
          <a:solidFill>
            <a:srgbClr val="004D36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580" y="5043011"/>
            <a:ext cx="349568" cy="27967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482846" y="50211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Важно понимать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482846" y="5622488"/>
            <a:ext cx="5022413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Вербовка — это не сценарий фильма. Это может случиться с каждым, кто сидит в телефоне.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874157"/>
            <a:ext cx="5314950" cy="664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Где вербуют?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1879283"/>
            <a:ext cx="12868275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Главный инструмент — </a:t>
            </a:r>
            <a:r>
              <a:rPr lang="en-US" sz="18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ИНТЕРНЕТ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81063" y="2507933"/>
            <a:ext cx="6320552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143000" y="2769870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16FFBB"/>
          </a:solidFill>
          <a:ln/>
        </p:spPr>
      </p:sp>
      <p:sp>
        <p:nvSpPr>
          <p:cNvPr id="9" name="Text 5"/>
          <p:cNvSpPr/>
          <p:nvPr/>
        </p:nvSpPr>
        <p:spPr>
          <a:xfrm>
            <a:off x="1143000" y="3714512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Telegram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143000" y="4183023"/>
            <a:ext cx="5796677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Самый активный канал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428786" y="2507933"/>
            <a:ext cx="6320552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7690723" y="2769870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29DDDA"/>
          </a:solidFill>
          <a:ln/>
        </p:spPr>
      </p:sp>
      <p:sp>
        <p:nvSpPr>
          <p:cNvPr id="14" name="Text 9"/>
          <p:cNvSpPr/>
          <p:nvPr/>
        </p:nvSpPr>
        <p:spPr>
          <a:xfrm>
            <a:off x="7690723" y="3714512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TikTok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690723" y="4183023"/>
            <a:ext cx="5796677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Площадка для контакта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881063" y="5045273"/>
            <a:ext cx="12868275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1143000" y="5307211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37A7E7"/>
          </a:solidFill>
          <a:ln/>
        </p:spPr>
      </p:sp>
      <p:sp>
        <p:nvSpPr>
          <p:cNvPr id="19" name="Text 13"/>
          <p:cNvSpPr/>
          <p:nvPr/>
        </p:nvSpPr>
        <p:spPr>
          <a:xfrm>
            <a:off x="1143000" y="6251853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Discord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143000" y="6720364"/>
            <a:ext cx="12344400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Игровые чаты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187" y="2944068"/>
            <a:ext cx="412977" cy="4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002" y="5329213"/>
            <a:ext cx="695469" cy="6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2811" y="2791958"/>
            <a:ext cx="673293" cy="6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7000"/>
            </a:srgbClr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79515" y="691991"/>
            <a:ext cx="5812274" cy="697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они действуют?</a:t>
            </a:r>
            <a:endParaRPr lang="en-US" sz="4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15" y="1766173"/>
            <a:ext cx="1256467" cy="15076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86727" y="2017395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Обман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386727" y="2516862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Представляются «военными», «полицией» или «спецслужбами»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15" y="3273862"/>
            <a:ext cx="1256467" cy="150768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386727" y="3525083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Подкуп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386727" y="4024551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Обещают легкие деньги — до миллионов рублей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15" y="4781550"/>
            <a:ext cx="1256467" cy="150768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386727" y="5032772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Давление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386727" y="5532239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Просят «всего лишь» поджечь, передать вещь, перевести деньги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256348" y="6853595"/>
            <a:ext cx="1249453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Настоящие спецслужбы не вербуют подростков в интернете за деньги. Это ЛОЖЬ!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879515" y="6571417"/>
            <a:ext cx="30480" cy="966073"/>
          </a:xfrm>
          <a:prstGeom prst="rect">
            <a:avLst/>
          </a:prstGeom>
          <a:solidFill>
            <a:srgbClr val="16FFBB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0"/>
          <a:stretch/>
        </p:blipFill>
        <p:spPr>
          <a:xfrm>
            <a:off x="1" y="0"/>
            <a:ext cx="14630399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2050971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Что будет?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2850833"/>
            <a:ext cx="4475798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Статья 205 УК РФ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1063" y="3510796"/>
            <a:ext cx="4014907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Террористический акт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81063" y="4307800"/>
            <a:ext cx="6308288" cy="1870829"/>
          </a:xfrm>
          <a:prstGeom prst="roundRect">
            <a:avLst>
              <a:gd name="adj" fmla="val 20186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63241" y="458997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соучастник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63241" y="5090636"/>
            <a:ext cx="5743932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Даже если не знал содержимого пакета или просто «помог»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41049" y="4307800"/>
            <a:ext cx="6308288" cy="1870829"/>
          </a:xfrm>
          <a:prstGeom prst="roundRect">
            <a:avLst>
              <a:gd name="adj" fmla="val 20186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723227" y="458997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Наказание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648634" y="5090636"/>
            <a:ext cx="574393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 err="1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Вплоть</a:t>
            </a: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 </a:t>
            </a:r>
            <a:r>
              <a:rPr lang="en-US" sz="1950" dirty="0" err="1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до</a:t>
            </a:r>
            <a:r>
              <a:rPr lang="ru-RU" sz="1950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:</a:t>
            </a:r>
            <a:r>
              <a:rPr lang="en-US" sz="1950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 </a:t>
            </a:r>
            <a:endParaRPr lang="ru-RU" sz="1950" dirty="0" smtClean="0">
              <a:solidFill>
                <a:srgbClr val="E0E4E6"/>
              </a:solidFill>
              <a:latin typeface="Arial" panose="020B0604020202020204" pitchFamily="34" charset="0"/>
              <a:ea typeface="Barlow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ts val="3150"/>
              </a:lnSpc>
              <a:buNone/>
            </a:pPr>
            <a:r>
              <a:rPr lang="en-US" sz="1950" b="1" dirty="0" smtClean="0">
                <a:solidFill>
                  <a:srgbClr val="FF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ПОЖИЗНЕННОГО ЛИШЕНИЯ СВОБОДЫ</a:t>
            </a:r>
            <a:endParaRPr lang="en-US" sz="19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2035373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Цена выбора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3363873"/>
            <a:ext cx="3356848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Обещают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1063" y="4035028"/>
            <a:ext cx="612707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Квартиру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Миллион рублей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«Легкую работу»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48669" y="3112175"/>
            <a:ext cx="6489502" cy="2395895"/>
          </a:xfrm>
          <a:prstGeom prst="roundRect">
            <a:avLst>
              <a:gd name="adj" fmla="val 25220"/>
            </a:avLst>
          </a:prstGeom>
          <a:solidFill>
            <a:srgbClr val="C6C9DC">
              <a:alpha val="75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7700367" y="3363873"/>
            <a:ext cx="3356848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Получаешь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00367" y="4035028"/>
            <a:ext cx="598610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Решетку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Приговор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Клеймо террориста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81063" y="5791200"/>
            <a:ext cx="128682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Свобода, друзья, дом, карьера — </a:t>
            </a:r>
            <a:r>
              <a:rPr lang="en-US" sz="19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ВСЁ ЭТО БУДЕТ ПЕРЕЧЕРКНУТО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853208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защититься?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74169" y="4941094"/>
            <a:ext cx="3743920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32761" y="431805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Не общайся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32761" y="5318760"/>
            <a:ext cx="3618190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 подозрительными незнакомцами в интернете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315835" y="4066361"/>
            <a:ext cx="3743920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506045" y="357629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Не переводи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506045" y="4412576"/>
            <a:ext cx="3618190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Деньги и не передавай вещи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753600" y="3735706"/>
            <a:ext cx="3744039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9879330" y="318179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Сообщи сразу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9330" y="4110037"/>
            <a:ext cx="3618309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Родителям или учителю о подозрительных предложениях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69148706"/>
              </p:ext>
            </p:extLst>
          </p:nvPr>
        </p:nvGraphicFramePr>
        <p:xfrm>
          <a:off x="4684871" y="-14302"/>
          <a:ext cx="12905518" cy="8231545"/>
        </p:xfrm>
        <a:graphic>
          <a:graphicData uri="http://schemas.openxmlformats.org/presentationml/2006/ole">
            <p:oleObj spid="_x0000_s2050" name="Точечный рисунок" r:id="rId4" imgW="8046720" imgH="4526280" progId="PBrush">
              <p:embed/>
            </p:oleObj>
          </a:graphicData>
        </a:graphic>
      </p:graphicFrame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849" y="-1945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8681" y="695563"/>
            <a:ext cx="6580584" cy="662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можешь сказать НЕТ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78681" y="1696998"/>
            <a:ext cx="7386638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Твои родители, учителя и правоохранители на твоей стороне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78681" y="2322671"/>
            <a:ext cx="3580328" cy="2111454"/>
          </a:xfrm>
          <a:prstGeom prst="roundRect">
            <a:avLst>
              <a:gd name="adj" fmla="val 1694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40023" y="2584013"/>
            <a:ext cx="2790944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📞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 Телефон доверия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40023" y="3058358"/>
            <a:ext cx="3057644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Сообщи о подозрительных контактах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4871" y="2322671"/>
            <a:ext cx="3580448" cy="2111454"/>
          </a:xfrm>
          <a:prstGeom prst="roundRect">
            <a:avLst>
              <a:gd name="adj" fmla="val 16944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46213" y="2584013"/>
            <a:ext cx="305776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👨‍👩‍👧‍👦 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Обратись к родителям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46213" y="3389590"/>
            <a:ext cx="305776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Они помогут разобраться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58948" y="4771430"/>
            <a:ext cx="7386638" cy="1368504"/>
          </a:xfrm>
          <a:prstGeom prst="roundRect">
            <a:avLst>
              <a:gd name="adj" fmla="val 26143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40023" y="4921329"/>
            <a:ext cx="298644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🏫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 Расскажи учителю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40023" y="5395674"/>
            <a:ext cx="686395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Не оставайся один на один с проблемой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36345" y="6536888"/>
            <a:ext cx="7028974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b="1" dirty="0" err="1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Помни</a:t>
            </a:r>
            <a:r>
              <a:rPr lang="en-US" sz="1850" b="1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: </a:t>
            </a:r>
            <a:r>
              <a:rPr lang="en-US" sz="1850" b="1" dirty="0" smtClean="0">
                <a:solidFill>
                  <a:srgbClr val="FF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«ЛЕГКАЯ РАБОТА» ЗА МИЛЛИОН — ЭТО ВСЕГДА ПРЕСТУПЛЕНИЕ</a:t>
            </a:r>
            <a:endParaRPr lang="en-US" sz="18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78681" y="6282690"/>
            <a:ext cx="30480" cy="1251347"/>
          </a:xfrm>
          <a:prstGeom prst="rect">
            <a:avLst/>
          </a:prstGeom>
          <a:solidFill>
            <a:srgbClr val="16FFBB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266</Words>
  <Application>Microsoft Office PowerPoint</Application>
  <PresentationFormat>Произвольный</PresentationFormat>
  <Paragraphs>72</Paragraphs>
  <Slides>8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Spline Sans Bold</vt:lpstr>
      <vt:lpstr>Barlow</vt:lpstr>
      <vt:lpstr>Calibri</vt:lpstr>
      <vt:lpstr>Office Theme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Makarenkova_O_N</cp:lastModifiedBy>
  <cp:revision>4</cp:revision>
  <dcterms:created xsi:type="dcterms:W3CDTF">2026-03-18T11:51:50Z</dcterms:created>
  <dcterms:modified xsi:type="dcterms:W3CDTF">2026-05-21T03:57:51Z</dcterms:modified>
</cp:coreProperties>
</file>