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1661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01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385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7242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92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297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513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27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78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81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10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02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54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97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44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8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622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E272D5C-7FEC-431E-90CE-5844267E0BCD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C913DC7-09F5-47CB-B554-2E0A28F534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D8AD2-07F4-E077-659C-9329F3D05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94" y="851647"/>
            <a:ext cx="10479033" cy="3567953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>Тема занятия:</a:t>
            </a:r>
            <a:br>
              <a:rPr lang="ru-RU" sz="5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6000" dirty="0"/>
              <a:t> </a:t>
            </a:r>
            <a:br>
              <a:rPr lang="ru-RU" sz="6000" dirty="0"/>
            </a:br>
            <a:r>
              <a:rPr lang="ru-RU" sz="6000" dirty="0"/>
              <a:t>«Город-труженик, </a:t>
            </a:r>
            <a:br>
              <a:rPr lang="ru-RU" sz="6000" dirty="0"/>
            </a:br>
            <a:r>
              <a:rPr lang="ru-RU" sz="6000" dirty="0"/>
              <a:t>город-песня: как Свердловск приближал Победу»</a:t>
            </a:r>
          </a:p>
        </p:txBody>
      </p:sp>
    </p:spTree>
    <p:extLst>
      <p:ext uri="{BB962C8B-B14F-4D97-AF65-F5344CB8AC3E}">
        <p14:creationId xmlns:p14="http://schemas.microsoft.com/office/powerpoint/2010/main" val="113632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0FFDABD-82C3-DDF1-8214-E6D70307C63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2400" y="457200"/>
            <a:ext cx="116899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37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7250325-D380-6D68-0454-AB2A5929CE4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8195" y="117475"/>
            <a:ext cx="4967287" cy="3311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61D401-C6FD-317C-94BB-5FEBBF71C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533" y="0"/>
            <a:ext cx="4716945" cy="31466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218B5A-8B66-C680-FE94-83179BFA7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050" y="2859742"/>
            <a:ext cx="4728363" cy="31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8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7DCF0-D6A8-4B6E-5AEB-8011A9F7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1"/>
            <a:ext cx="7265893" cy="201706"/>
          </a:xfrm>
        </p:spPr>
        <p:txBody>
          <a:bodyPr>
            <a:normAutofit fontScale="90000"/>
          </a:bodyPr>
          <a:lstStyle/>
          <a:p>
            <a:r>
              <a:rPr lang="ru-RU" dirty="0"/>
              <a:t>Песни в тылу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3248F7-CD2B-45A5-A164-A7EEEC4BEE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20552" y="272260"/>
            <a:ext cx="6185647" cy="38157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09D32F-649F-1EAA-4FD4-4407CA1EC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9" y="1747991"/>
            <a:ext cx="4639426" cy="30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41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Песня о Свердловске к 80-летию Великой Победы песня победа 2025 видео россия свердловск [get.gt]">
            <a:hlinkClick r:id="" action="ppaction://media"/>
            <a:extLst>
              <a:ext uri="{FF2B5EF4-FFF2-40B4-BE49-F238E27FC236}">
                <a16:creationId xmlns:a16="http://schemas.microsoft.com/office/drawing/2014/main" id="{AF3F18CF-9805-A3BC-8406-81809A56DC0E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" y="188260"/>
            <a:ext cx="11243085" cy="6015316"/>
          </a:xfrm>
        </p:spPr>
      </p:pic>
    </p:spTree>
    <p:extLst>
      <p:ext uri="{BB962C8B-B14F-4D97-AF65-F5344CB8AC3E}">
        <p14:creationId xmlns:p14="http://schemas.microsoft.com/office/powerpoint/2010/main" val="87767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424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B705641-85F7-267E-4DA5-EE73F2D312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01271" y="0"/>
            <a:ext cx="8480612" cy="63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01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A78F0-5C61-7334-6E15-6B44511E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726141"/>
            <a:ext cx="10396882" cy="3281081"/>
          </a:xfrm>
        </p:spPr>
        <p:txBody>
          <a:bodyPr/>
          <a:lstStyle/>
          <a:p>
            <a:pPr algn="ctr"/>
            <a:r>
              <a:rPr lang="ru-RU" dirty="0"/>
              <a:t>Солнечный круг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48D8E9C-C976-6AB2-2080-1AFC1B83C76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273110"/>
            <a:ext cx="5536630" cy="5198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2FEFE8-8B6D-7D77-4686-BF218CD4C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321" y="2033173"/>
            <a:ext cx="5536631" cy="41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370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161</TotalTime>
  <Words>8</Words>
  <Application>Microsoft Office PowerPoint</Application>
  <PresentationFormat>Широкоэкранный</PresentationFormat>
  <Paragraphs>3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Impact</vt:lpstr>
      <vt:lpstr>Главное мероприятие</vt:lpstr>
      <vt:lpstr>Тема занятия:   «Город-труженик,  город-песня: как Свердловск приближал Победу»</vt:lpstr>
      <vt:lpstr>Презентация PowerPoint</vt:lpstr>
      <vt:lpstr>Презентация PowerPoint</vt:lpstr>
      <vt:lpstr>Песни в тылу</vt:lpstr>
      <vt:lpstr>Презентация PowerPoint</vt:lpstr>
      <vt:lpstr>Презентация PowerPoint</vt:lpstr>
      <vt:lpstr>Солнечный круг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занятия:   «Город-труженик,  город-песня: как Свердловск приближал Победу»</dc:title>
  <dc:creator>Sanya</dc:creator>
  <cp:lastModifiedBy>учителя</cp:lastModifiedBy>
  <cp:revision>2</cp:revision>
  <dcterms:created xsi:type="dcterms:W3CDTF">2026-05-12T11:10:12Z</dcterms:created>
  <dcterms:modified xsi:type="dcterms:W3CDTF">2026-05-18T10:22:36Z</dcterms:modified>
</cp:coreProperties>
</file>