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58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065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8481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549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280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660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76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4885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19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09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429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464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9A8E-F8B6-4972-84B0-BF40CCE5E9BC}" type="datetimeFigureOut">
              <a:rPr lang="ru-RU" smtClean="0"/>
              <a:pPr/>
              <a:t>07.03.2019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0E517-1FD8-4548-9DD6-57DB21780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387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19"/>
            <a:ext cx="8820472" cy="6824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00808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Лабиринт обществознания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Интеллектуальная игра от 27.02.2019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4427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73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4. «Почтовая марка»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3727" y="1040728"/>
            <a:ext cx="85419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Какие события в истории России связаны с каждым из изображенных на почтовой марке людей?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Рисунок 5" descr="Описание: https://s1.1zoom.ru/b5050/894/The_history_of_Russian_447312_128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6" y="2425723"/>
            <a:ext cx="7041728" cy="4403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070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7735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4. «Почтовая марка»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3727" y="1040728"/>
            <a:ext cx="854195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Напишите не менее 3-х ассоциаций, которые у вас появляются при упоминании имени Петр Первый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Рисунок 7" descr="Описание: https://i1.wp.com/sailngstamps.ru/wp-content/uploads/2016/12/Go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8174331" cy="345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816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Конкурс </a:t>
            </a:r>
            <a:r>
              <a:rPr lang="ru-RU" b="1" dirty="0" smtClean="0">
                <a:solidFill>
                  <a:srgbClr val="C00000"/>
                </a:solidFill>
              </a:rPr>
              <a:t>5. «Белый стих»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s://st.depositphotos.com/1008559/3032/v/950/depositphotos_30327613-stock-illustration-kids-behind-the-bann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7992888" cy="50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71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Подводим общие итоги игры</a:t>
            </a:r>
            <a:endParaRPr lang="ru-RU" dirty="0"/>
          </a:p>
        </p:txBody>
      </p:sp>
      <p:pic>
        <p:nvPicPr>
          <p:cNvPr id="1026" name="Picture 2" descr="ÐºÐ°ÑÑÐ¸Ð½ÐºÐ¸ Ð¿ÑÐ¾ ÑÐºÐ¾Ð»Ñ Ð´Ð»Ñ Ð¿ÑÐµÐ·ÐµÐ½ÑÐ°ÑÐ¸Ð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398"/>
            <a:ext cx="7858179" cy="5435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571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1. «Объяснялки»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Алексей Поздеев\Pictures\детские картинки на белом фоне_ 11 тыс изображений найдено в Яндекс.Картинках_files\7058393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3" y="3713432"/>
            <a:ext cx="8535713" cy="29124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768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2. «Черный ящик»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Рисунок 4" descr="Описание: http://chgk.tvigra.ru/images/black_bo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6608"/>
            <a:ext cx="5832648" cy="51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153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313192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3. «Картина»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098" name="Рисунок 1" descr="Описание: http://ped-kopilka.ru/upload/blogs/10287_a15ceb07e90b9510c471e91c5f843502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3" y="1586571"/>
            <a:ext cx="4023877" cy="51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2671" y="1612074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Сюжет 1 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1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8" y="313192"/>
            <a:ext cx="8568952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3. «Картина»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397000"/>
            <a:ext cx="21531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Сюжет 2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122" name="Рисунок 5" descr="Описание: тайны карти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6069"/>
          <a:stretch>
            <a:fillRect/>
          </a:stretch>
        </p:blipFill>
        <p:spPr bwMode="auto">
          <a:xfrm>
            <a:off x="785781" y="1397000"/>
            <a:ext cx="5608595" cy="527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3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3. «Картина»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23" y="1455176"/>
            <a:ext cx="192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Сюжет 3 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6146" name="Рисунок 2" descr="Описание: https://twizz.ru/wp-content/uploads/2016/12/3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50711"/>
            <a:ext cx="6388147" cy="514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66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4. «Почтовая марка»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69" name="Рисунок 1" descr="Описание: https://cdn.monetnik.ru/storage/market-lot/00/41/12100/42512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2276872"/>
            <a:ext cx="8164813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47564" y="1268760"/>
            <a:ext cx="784887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 Какое историческое событие запечатлено на почтовой марке?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87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4. «Почтовая марка»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196752"/>
            <a:ext cx="8748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Назовите  памятник Древнерусской культуры, изображенный на марке?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6fd19843_695a_11e7_bc04_74d02b94dfe2_6fd19865_695a_11e7_bc04_74d02b94df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367" y="2276871"/>
            <a:ext cx="6120680" cy="44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72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0c8/0002bc5f-72c9b326/64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41" y="248352"/>
            <a:ext cx="8385333" cy="6588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4. «Почтовая марка»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1196752"/>
            <a:ext cx="87484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Назовите имя монаха – автора самого древнего летописного свода – «Повесть временных лет»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Рисунок 2" descr="Описание: http://russian7.ru/wp-content/uploads/2015/06/Stamp_of_USSR_19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42" y="2291445"/>
            <a:ext cx="6499251" cy="457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227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Лабиринт обществознания</vt:lpstr>
      <vt:lpstr>Конкурс 1. «Объяснялки»</vt:lpstr>
      <vt:lpstr>Конкурс 2. «Черный ящик»</vt:lpstr>
      <vt:lpstr>Конкурс 3. «Картина»</vt:lpstr>
      <vt:lpstr>Конкурс 3. «Картина»</vt:lpstr>
      <vt:lpstr>Конкурс 3. «Картина»</vt:lpstr>
      <vt:lpstr>Конкурс 4. «Почтовая марка»</vt:lpstr>
      <vt:lpstr>Конкурс 4. «Почтовая марка»</vt:lpstr>
      <vt:lpstr>Конкурс 4. «Почтовая марка»</vt:lpstr>
      <vt:lpstr>Конкурс 4. «Почтовая марка»</vt:lpstr>
      <vt:lpstr>Конкурс 4. «Почтовая марка»</vt:lpstr>
      <vt:lpstr>Конкурс 5. «Белый стих»</vt:lpstr>
      <vt:lpstr>Подводим общие итоги игры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Лабиринт обществознания</dc:title>
  <dc:creator>Алексей Поздеев</dc:creator>
  <cp:lastModifiedBy>user-lab</cp:lastModifiedBy>
  <cp:revision>7</cp:revision>
  <dcterms:created xsi:type="dcterms:W3CDTF">2019-02-27T00:10:49Z</dcterms:created>
  <dcterms:modified xsi:type="dcterms:W3CDTF">2019-03-07T06:42:18Z</dcterms:modified>
</cp:coreProperties>
</file>